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92" r:id="rId2"/>
    <p:sldId id="450" r:id="rId3"/>
    <p:sldId id="453" r:id="rId4"/>
    <p:sldId id="451" r:id="rId5"/>
    <p:sldId id="452" r:id="rId6"/>
    <p:sldId id="454" r:id="rId7"/>
    <p:sldId id="457" r:id="rId8"/>
    <p:sldId id="455" r:id="rId9"/>
    <p:sldId id="469" r:id="rId10"/>
    <p:sldId id="458" r:id="rId11"/>
    <p:sldId id="471" r:id="rId12"/>
    <p:sldId id="459" r:id="rId13"/>
    <p:sldId id="461" r:id="rId14"/>
    <p:sldId id="462" r:id="rId15"/>
    <p:sldId id="464" r:id="rId16"/>
    <p:sldId id="465" r:id="rId17"/>
    <p:sldId id="466" r:id="rId18"/>
    <p:sldId id="467" r:id="rId19"/>
    <p:sldId id="468" r:id="rId20"/>
    <p:sldId id="470" r:id="rId21"/>
    <p:sldId id="473" r:id="rId22"/>
    <p:sldId id="485" r:id="rId23"/>
    <p:sldId id="495" r:id="rId24"/>
    <p:sldId id="499" r:id="rId25"/>
    <p:sldId id="488" r:id="rId26"/>
    <p:sldId id="463" r:id="rId27"/>
    <p:sldId id="496" r:id="rId28"/>
    <p:sldId id="497" r:id="rId29"/>
    <p:sldId id="498" r:id="rId30"/>
    <p:sldId id="500" r:id="rId31"/>
    <p:sldId id="502" r:id="rId32"/>
    <p:sldId id="503" r:id="rId33"/>
    <p:sldId id="393" r:id="rId34"/>
  </p:sldIdLst>
  <p:sldSz cx="12192000" cy="6858000"/>
  <p:notesSz cx="6858000" cy="9144000"/>
  <p:defaultText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FF"/>
    <a:srgbClr val="31FB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10C97A-D48E-4D57-B25D-78CB816D54AD}" v="1541" dt="2021-03-26T13:59:17.8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3"/>
    <p:restoredTop sz="88945" autoAdjust="0"/>
  </p:normalViewPr>
  <p:slideViewPr>
    <p:cSldViewPr snapToGrid="0" snapToObjects="1">
      <p:cViewPr>
        <p:scale>
          <a:sx n="59" d="100"/>
          <a:sy n="59" d="100"/>
        </p:scale>
        <p:origin x="682" y="3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RE" userId="734048d45b8f99b5" providerId="LiveId" clId="{FB10C97A-D48E-4D57-B25D-78CB816D54AD}"/>
    <pc:docChg chg="undo custSel addSld delSld modSld sldOrd">
      <pc:chgData name="ALEXANDRE" userId="734048d45b8f99b5" providerId="LiveId" clId="{FB10C97A-D48E-4D57-B25D-78CB816D54AD}" dt="2021-03-26T13:59:17.847" v="5708" actId="20577"/>
      <pc:docMkLst>
        <pc:docMk/>
      </pc:docMkLst>
      <pc:sldChg chg="del">
        <pc:chgData name="ALEXANDRE" userId="734048d45b8f99b5" providerId="LiveId" clId="{FB10C97A-D48E-4D57-B25D-78CB816D54AD}" dt="2021-03-23T11:28:46.598" v="28" actId="47"/>
        <pc:sldMkLst>
          <pc:docMk/>
          <pc:sldMk cId="3079173355" sldId="411"/>
        </pc:sldMkLst>
      </pc:sldChg>
      <pc:sldChg chg="del">
        <pc:chgData name="ALEXANDRE" userId="734048d45b8f99b5" providerId="LiveId" clId="{FB10C97A-D48E-4D57-B25D-78CB816D54AD}" dt="2021-03-23T11:28:46.598" v="28" actId="47"/>
        <pc:sldMkLst>
          <pc:docMk/>
          <pc:sldMk cId="3335236086" sldId="412"/>
        </pc:sldMkLst>
      </pc:sldChg>
      <pc:sldChg chg="del">
        <pc:chgData name="ALEXANDRE" userId="734048d45b8f99b5" providerId="LiveId" clId="{FB10C97A-D48E-4D57-B25D-78CB816D54AD}" dt="2021-03-23T11:28:46.598" v="28" actId="47"/>
        <pc:sldMkLst>
          <pc:docMk/>
          <pc:sldMk cId="2249119846" sldId="417"/>
        </pc:sldMkLst>
      </pc:sldChg>
      <pc:sldChg chg="del">
        <pc:chgData name="ALEXANDRE" userId="734048d45b8f99b5" providerId="LiveId" clId="{FB10C97A-D48E-4D57-B25D-78CB816D54AD}" dt="2021-03-23T11:28:46.598" v="28" actId="47"/>
        <pc:sldMkLst>
          <pc:docMk/>
          <pc:sldMk cId="2576499616" sldId="421"/>
        </pc:sldMkLst>
      </pc:sldChg>
      <pc:sldChg chg="del">
        <pc:chgData name="ALEXANDRE" userId="734048d45b8f99b5" providerId="LiveId" clId="{FB10C97A-D48E-4D57-B25D-78CB816D54AD}" dt="2021-03-23T11:28:46.598" v="28" actId="47"/>
        <pc:sldMkLst>
          <pc:docMk/>
          <pc:sldMk cId="303699088" sldId="425"/>
        </pc:sldMkLst>
      </pc:sldChg>
      <pc:sldChg chg="del">
        <pc:chgData name="ALEXANDRE" userId="734048d45b8f99b5" providerId="LiveId" clId="{FB10C97A-D48E-4D57-B25D-78CB816D54AD}" dt="2021-03-23T11:28:46.598" v="28" actId="47"/>
        <pc:sldMkLst>
          <pc:docMk/>
          <pc:sldMk cId="1281104993" sldId="427"/>
        </pc:sldMkLst>
      </pc:sldChg>
      <pc:sldChg chg="del">
        <pc:chgData name="ALEXANDRE" userId="734048d45b8f99b5" providerId="LiveId" clId="{FB10C97A-D48E-4D57-B25D-78CB816D54AD}" dt="2021-03-23T11:28:46.598" v="28" actId="47"/>
        <pc:sldMkLst>
          <pc:docMk/>
          <pc:sldMk cId="3896946869" sldId="428"/>
        </pc:sldMkLst>
      </pc:sldChg>
      <pc:sldChg chg="del">
        <pc:chgData name="ALEXANDRE" userId="734048d45b8f99b5" providerId="LiveId" clId="{FB10C97A-D48E-4D57-B25D-78CB816D54AD}" dt="2021-03-23T11:28:46.598" v="28" actId="47"/>
        <pc:sldMkLst>
          <pc:docMk/>
          <pc:sldMk cId="1566049352" sldId="432"/>
        </pc:sldMkLst>
      </pc:sldChg>
      <pc:sldChg chg="del">
        <pc:chgData name="ALEXANDRE" userId="734048d45b8f99b5" providerId="LiveId" clId="{FB10C97A-D48E-4D57-B25D-78CB816D54AD}" dt="2021-03-23T11:28:46.598" v="28" actId="47"/>
        <pc:sldMkLst>
          <pc:docMk/>
          <pc:sldMk cId="1940364577" sldId="433"/>
        </pc:sldMkLst>
      </pc:sldChg>
      <pc:sldChg chg="del">
        <pc:chgData name="ALEXANDRE" userId="734048d45b8f99b5" providerId="LiveId" clId="{FB10C97A-D48E-4D57-B25D-78CB816D54AD}" dt="2021-03-23T11:28:46.598" v="28" actId="47"/>
        <pc:sldMkLst>
          <pc:docMk/>
          <pc:sldMk cId="3786648815" sldId="436"/>
        </pc:sldMkLst>
      </pc:sldChg>
      <pc:sldChg chg="del">
        <pc:chgData name="ALEXANDRE" userId="734048d45b8f99b5" providerId="LiveId" clId="{FB10C97A-D48E-4D57-B25D-78CB816D54AD}" dt="2021-03-23T11:28:46.598" v="28" actId="47"/>
        <pc:sldMkLst>
          <pc:docMk/>
          <pc:sldMk cId="2822440153" sldId="439"/>
        </pc:sldMkLst>
      </pc:sldChg>
      <pc:sldChg chg="del">
        <pc:chgData name="ALEXANDRE" userId="734048d45b8f99b5" providerId="LiveId" clId="{FB10C97A-D48E-4D57-B25D-78CB816D54AD}" dt="2021-03-23T11:28:46.598" v="28" actId="47"/>
        <pc:sldMkLst>
          <pc:docMk/>
          <pc:sldMk cId="1359144292" sldId="440"/>
        </pc:sldMkLst>
      </pc:sldChg>
      <pc:sldChg chg="del">
        <pc:chgData name="ALEXANDRE" userId="734048d45b8f99b5" providerId="LiveId" clId="{FB10C97A-D48E-4D57-B25D-78CB816D54AD}" dt="2021-03-23T11:28:46.598" v="28" actId="47"/>
        <pc:sldMkLst>
          <pc:docMk/>
          <pc:sldMk cId="2744990501" sldId="441"/>
        </pc:sldMkLst>
      </pc:sldChg>
      <pc:sldChg chg="del">
        <pc:chgData name="ALEXANDRE" userId="734048d45b8f99b5" providerId="LiveId" clId="{FB10C97A-D48E-4D57-B25D-78CB816D54AD}" dt="2021-03-23T11:28:46.598" v="28" actId="47"/>
        <pc:sldMkLst>
          <pc:docMk/>
          <pc:sldMk cId="1913079906" sldId="446"/>
        </pc:sldMkLst>
      </pc:sldChg>
      <pc:sldChg chg="del">
        <pc:chgData name="ALEXANDRE" userId="734048d45b8f99b5" providerId="LiveId" clId="{FB10C97A-D48E-4D57-B25D-78CB816D54AD}" dt="2021-03-23T11:28:48.705" v="29" actId="47"/>
        <pc:sldMkLst>
          <pc:docMk/>
          <pc:sldMk cId="1908632215" sldId="449"/>
        </pc:sldMkLst>
      </pc:sldChg>
      <pc:sldChg chg="addSp delSp modSp mod addAnim delAnim modAnim">
        <pc:chgData name="ALEXANDRE" userId="734048d45b8f99b5" providerId="LiveId" clId="{FB10C97A-D48E-4D57-B25D-78CB816D54AD}" dt="2021-03-26T11:28:42.281" v="4709" actId="20577"/>
        <pc:sldMkLst>
          <pc:docMk/>
          <pc:sldMk cId="3926119694" sldId="450"/>
        </pc:sldMkLst>
        <pc:spChg chg="add del mod">
          <ac:chgData name="ALEXANDRE" userId="734048d45b8f99b5" providerId="LiveId" clId="{FB10C97A-D48E-4D57-B25D-78CB816D54AD}" dt="2021-03-25T21:50:25.347" v="4703" actId="478"/>
          <ac:spMkLst>
            <pc:docMk/>
            <pc:sldMk cId="3926119694" sldId="450"/>
            <ac:spMk id="3" creationId="{4F844582-CA94-4DB3-91D0-8160720C17E7}"/>
          </ac:spMkLst>
        </pc:spChg>
        <pc:spChg chg="mod">
          <ac:chgData name="ALEXANDRE" userId="734048d45b8f99b5" providerId="LiveId" clId="{FB10C97A-D48E-4D57-B25D-78CB816D54AD}" dt="2021-03-23T11:28:15.552" v="0" actId="20577"/>
          <ac:spMkLst>
            <pc:docMk/>
            <pc:sldMk cId="3926119694" sldId="450"/>
            <ac:spMk id="4" creationId="{10FC7B3D-DECB-6B4A-B36D-F34E590AB03F}"/>
          </ac:spMkLst>
        </pc:spChg>
        <pc:spChg chg="mod">
          <ac:chgData name="ALEXANDRE" userId="734048d45b8f99b5" providerId="LiveId" clId="{FB10C97A-D48E-4D57-B25D-78CB816D54AD}" dt="2021-03-26T11:28:42.281" v="4709" actId="20577"/>
          <ac:spMkLst>
            <pc:docMk/>
            <pc:sldMk cId="3926119694" sldId="450"/>
            <ac:spMk id="5" creationId="{9EA39031-E3A7-1E43-8BB3-77F0B1C8C3DA}"/>
          </ac:spMkLst>
        </pc:spChg>
      </pc:sldChg>
      <pc:sldChg chg="del">
        <pc:chgData name="ALEXANDRE" userId="734048d45b8f99b5" providerId="LiveId" clId="{FB10C97A-D48E-4D57-B25D-78CB816D54AD}" dt="2021-03-23T11:28:46.598" v="28" actId="47"/>
        <pc:sldMkLst>
          <pc:docMk/>
          <pc:sldMk cId="2839739292" sldId="451"/>
        </pc:sldMkLst>
      </pc:sldChg>
      <pc:sldChg chg="addSp modSp new mod">
        <pc:chgData name="ALEXANDRE" userId="734048d45b8f99b5" providerId="LiveId" clId="{FB10C97A-D48E-4D57-B25D-78CB816D54AD}" dt="2021-03-23T11:39:11.368" v="165" actId="27636"/>
        <pc:sldMkLst>
          <pc:docMk/>
          <pc:sldMk cId="3553579496" sldId="451"/>
        </pc:sldMkLst>
        <pc:spChg chg="mod">
          <ac:chgData name="ALEXANDRE" userId="734048d45b8f99b5" providerId="LiveId" clId="{FB10C97A-D48E-4D57-B25D-78CB816D54AD}" dt="2021-03-23T11:34:14.212" v="91" actId="1076"/>
          <ac:spMkLst>
            <pc:docMk/>
            <pc:sldMk cId="3553579496" sldId="451"/>
            <ac:spMk id="2" creationId="{B3E9F136-5B77-4D80-80A0-94A7B12CB9A7}"/>
          </ac:spMkLst>
        </pc:spChg>
        <pc:spChg chg="mod">
          <ac:chgData name="ALEXANDRE" userId="734048d45b8f99b5" providerId="LiveId" clId="{FB10C97A-D48E-4D57-B25D-78CB816D54AD}" dt="2021-03-23T11:39:11.368" v="165" actId="27636"/>
          <ac:spMkLst>
            <pc:docMk/>
            <pc:sldMk cId="3553579496" sldId="451"/>
            <ac:spMk id="3" creationId="{A441D1A4-DF15-4DC6-A44A-434939FE34D1}"/>
          </ac:spMkLst>
        </pc:spChg>
        <pc:spChg chg="add mod">
          <ac:chgData name="ALEXANDRE" userId="734048d45b8f99b5" providerId="LiveId" clId="{FB10C97A-D48E-4D57-B25D-78CB816D54AD}" dt="2021-03-23T11:34:35.569" v="101" actId="1076"/>
          <ac:spMkLst>
            <pc:docMk/>
            <pc:sldMk cId="3553579496" sldId="451"/>
            <ac:spMk id="5" creationId="{4A6C5E4B-4D79-48DC-9B3F-AC29B92B4CCB}"/>
          </ac:spMkLst>
        </pc:spChg>
        <pc:picChg chg="add mod">
          <ac:chgData name="ALEXANDRE" userId="734048d45b8f99b5" providerId="LiveId" clId="{FB10C97A-D48E-4D57-B25D-78CB816D54AD}" dt="2021-03-23T11:34:56.748" v="104" actId="1076"/>
          <ac:picMkLst>
            <pc:docMk/>
            <pc:sldMk cId="3553579496" sldId="451"/>
            <ac:picMk id="7" creationId="{436FF2E5-85EC-4269-92CD-A3B3D4570E0B}"/>
          </ac:picMkLst>
        </pc:picChg>
      </pc:sldChg>
      <pc:sldChg chg="del">
        <pc:chgData name="ALEXANDRE" userId="734048d45b8f99b5" providerId="LiveId" clId="{FB10C97A-D48E-4D57-B25D-78CB816D54AD}" dt="2021-03-23T11:28:46.598" v="28" actId="47"/>
        <pc:sldMkLst>
          <pc:docMk/>
          <pc:sldMk cId="1028565938" sldId="452"/>
        </pc:sldMkLst>
      </pc:sldChg>
      <pc:sldChg chg="delSp modSp add mod">
        <pc:chgData name="ALEXANDRE" userId="734048d45b8f99b5" providerId="LiveId" clId="{FB10C97A-D48E-4D57-B25D-78CB816D54AD}" dt="2021-03-23T11:42:45.285" v="278" actId="1076"/>
        <pc:sldMkLst>
          <pc:docMk/>
          <pc:sldMk cId="2166787547" sldId="452"/>
        </pc:sldMkLst>
        <pc:spChg chg="mod">
          <ac:chgData name="ALEXANDRE" userId="734048d45b8f99b5" providerId="LiveId" clId="{FB10C97A-D48E-4D57-B25D-78CB816D54AD}" dt="2021-03-23T11:42:45.285" v="278" actId="1076"/>
          <ac:spMkLst>
            <pc:docMk/>
            <pc:sldMk cId="2166787547" sldId="452"/>
            <ac:spMk id="2" creationId="{B3E9F136-5B77-4D80-80A0-94A7B12CB9A7}"/>
          </ac:spMkLst>
        </pc:spChg>
        <pc:spChg chg="mod">
          <ac:chgData name="ALEXANDRE" userId="734048d45b8f99b5" providerId="LiveId" clId="{FB10C97A-D48E-4D57-B25D-78CB816D54AD}" dt="2021-03-23T11:42:43.224" v="277" actId="1076"/>
          <ac:spMkLst>
            <pc:docMk/>
            <pc:sldMk cId="2166787547" sldId="452"/>
            <ac:spMk id="3" creationId="{A441D1A4-DF15-4DC6-A44A-434939FE34D1}"/>
          </ac:spMkLst>
        </pc:spChg>
        <pc:spChg chg="del">
          <ac:chgData name="ALEXANDRE" userId="734048d45b8f99b5" providerId="LiveId" clId="{FB10C97A-D48E-4D57-B25D-78CB816D54AD}" dt="2021-03-23T11:36:30.578" v="147" actId="478"/>
          <ac:spMkLst>
            <pc:docMk/>
            <pc:sldMk cId="2166787547" sldId="452"/>
            <ac:spMk id="5" creationId="{4A6C5E4B-4D79-48DC-9B3F-AC29B92B4CCB}"/>
          </ac:spMkLst>
        </pc:spChg>
        <pc:picChg chg="del">
          <ac:chgData name="ALEXANDRE" userId="734048d45b8f99b5" providerId="LiveId" clId="{FB10C97A-D48E-4D57-B25D-78CB816D54AD}" dt="2021-03-23T11:36:30.578" v="147" actId="478"/>
          <ac:picMkLst>
            <pc:docMk/>
            <pc:sldMk cId="2166787547" sldId="452"/>
            <ac:picMk id="7" creationId="{436FF2E5-85EC-4269-92CD-A3B3D4570E0B}"/>
          </ac:picMkLst>
        </pc:picChg>
      </pc:sldChg>
      <pc:sldChg chg="del">
        <pc:chgData name="ALEXANDRE" userId="734048d45b8f99b5" providerId="LiveId" clId="{FB10C97A-D48E-4D57-B25D-78CB816D54AD}" dt="2021-03-23T11:28:46.598" v="28" actId="47"/>
        <pc:sldMkLst>
          <pc:docMk/>
          <pc:sldMk cId="2094999499" sldId="453"/>
        </pc:sldMkLst>
      </pc:sldChg>
      <pc:sldChg chg="addSp delSp modSp new mod setBg">
        <pc:chgData name="ALEXANDRE" userId="734048d45b8f99b5" providerId="LiveId" clId="{FB10C97A-D48E-4D57-B25D-78CB816D54AD}" dt="2021-03-23T11:36:23.318" v="146" actId="27636"/>
        <pc:sldMkLst>
          <pc:docMk/>
          <pc:sldMk cId="3629271626" sldId="453"/>
        </pc:sldMkLst>
        <pc:spChg chg="mod ord">
          <ac:chgData name="ALEXANDRE" userId="734048d45b8f99b5" providerId="LiveId" clId="{FB10C97A-D48E-4D57-B25D-78CB816D54AD}" dt="2021-03-23T11:36:23.318" v="146" actId="27636"/>
          <ac:spMkLst>
            <pc:docMk/>
            <pc:sldMk cId="3629271626" sldId="453"/>
            <ac:spMk id="2" creationId="{5335F4B2-765F-42CE-A16E-C7C4ADABE180}"/>
          </ac:spMkLst>
        </pc:spChg>
        <pc:spChg chg="del">
          <ac:chgData name="ALEXANDRE" userId="734048d45b8f99b5" providerId="LiveId" clId="{FB10C97A-D48E-4D57-B25D-78CB816D54AD}" dt="2021-03-23T11:35:51.100" v="133" actId="478"/>
          <ac:spMkLst>
            <pc:docMk/>
            <pc:sldMk cId="3629271626" sldId="453"/>
            <ac:spMk id="3" creationId="{28292044-8FA3-460E-8EA1-06F0FCB86CAE}"/>
          </ac:spMkLst>
        </pc:spChg>
        <pc:spChg chg="add">
          <ac:chgData name="ALEXANDRE" userId="734048d45b8f99b5" providerId="LiveId" clId="{FB10C97A-D48E-4D57-B25D-78CB816D54AD}" dt="2021-03-23T11:36:04.422" v="134" actId="26606"/>
          <ac:spMkLst>
            <pc:docMk/>
            <pc:sldMk cId="3629271626" sldId="453"/>
            <ac:spMk id="71" creationId="{E91DC736-0EF8-4F87-9146-EBF1D2EE4D3D}"/>
          </ac:spMkLst>
        </pc:spChg>
        <pc:spChg chg="add">
          <ac:chgData name="ALEXANDRE" userId="734048d45b8f99b5" providerId="LiveId" clId="{FB10C97A-D48E-4D57-B25D-78CB816D54AD}" dt="2021-03-23T11:36:04.422" v="134" actId="26606"/>
          <ac:spMkLst>
            <pc:docMk/>
            <pc:sldMk cId="3629271626" sldId="453"/>
            <ac:spMk id="73" creationId="{097CD68E-23E3-4007-8847-CD0944C4F7BE}"/>
          </ac:spMkLst>
        </pc:spChg>
        <pc:spChg chg="add">
          <ac:chgData name="ALEXANDRE" userId="734048d45b8f99b5" providerId="LiveId" clId="{FB10C97A-D48E-4D57-B25D-78CB816D54AD}" dt="2021-03-23T11:36:04.422" v="134" actId="26606"/>
          <ac:spMkLst>
            <pc:docMk/>
            <pc:sldMk cId="3629271626" sldId="453"/>
            <ac:spMk id="75" creationId="{AF2F604E-43BE-4DC3-B983-E071523364F8}"/>
          </ac:spMkLst>
        </pc:spChg>
        <pc:spChg chg="add">
          <ac:chgData name="ALEXANDRE" userId="734048d45b8f99b5" providerId="LiveId" clId="{FB10C97A-D48E-4D57-B25D-78CB816D54AD}" dt="2021-03-23T11:36:04.422" v="134" actId="26606"/>
          <ac:spMkLst>
            <pc:docMk/>
            <pc:sldMk cId="3629271626" sldId="453"/>
            <ac:spMk id="77" creationId="{08C9B587-E65E-4B52-B37C-ABEBB6E87928}"/>
          </ac:spMkLst>
        </pc:spChg>
        <pc:picChg chg="add mod">
          <ac:chgData name="ALEXANDRE" userId="734048d45b8f99b5" providerId="LiveId" clId="{FB10C97A-D48E-4D57-B25D-78CB816D54AD}" dt="2021-03-23T11:36:04.422" v="134" actId="26606"/>
          <ac:picMkLst>
            <pc:docMk/>
            <pc:sldMk cId="3629271626" sldId="453"/>
            <ac:picMk id="1026" creationId="{E4868E2F-543D-4102-A97F-078EB3A0540D}"/>
          </ac:picMkLst>
        </pc:picChg>
      </pc:sldChg>
      <pc:sldChg chg="del">
        <pc:chgData name="ALEXANDRE" userId="734048d45b8f99b5" providerId="LiveId" clId="{FB10C97A-D48E-4D57-B25D-78CB816D54AD}" dt="2021-03-23T11:28:46.598" v="28" actId="47"/>
        <pc:sldMkLst>
          <pc:docMk/>
          <pc:sldMk cId="2267117218" sldId="454"/>
        </pc:sldMkLst>
      </pc:sldChg>
      <pc:sldChg chg="addSp delSp modSp new mod modAnim">
        <pc:chgData name="ALEXANDRE" userId="734048d45b8f99b5" providerId="LiveId" clId="{FB10C97A-D48E-4D57-B25D-78CB816D54AD}" dt="2021-03-26T12:09:08.219" v="4878"/>
        <pc:sldMkLst>
          <pc:docMk/>
          <pc:sldMk cId="3878448331" sldId="454"/>
        </pc:sldMkLst>
        <pc:spChg chg="mod">
          <ac:chgData name="ALEXANDRE" userId="734048d45b8f99b5" providerId="LiveId" clId="{FB10C97A-D48E-4D57-B25D-78CB816D54AD}" dt="2021-03-23T11:46:52.891" v="364" actId="1076"/>
          <ac:spMkLst>
            <pc:docMk/>
            <pc:sldMk cId="3878448331" sldId="454"/>
            <ac:spMk id="2" creationId="{D3CED906-78B6-4138-A445-4FFD8C80DEDE}"/>
          </ac:spMkLst>
        </pc:spChg>
        <pc:spChg chg="del">
          <ac:chgData name="ALEXANDRE" userId="734048d45b8f99b5" providerId="LiveId" clId="{FB10C97A-D48E-4D57-B25D-78CB816D54AD}" dt="2021-03-23T11:46:36.608" v="356" actId="478"/>
          <ac:spMkLst>
            <pc:docMk/>
            <pc:sldMk cId="3878448331" sldId="454"/>
            <ac:spMk id="3" creationId="{73749DF3-4BB2-4559-8461-48C1B8B056EE}"/>
          </ac:spMkLst>
        </pc:spChg>
        <pc:spChg chg="add del">
          <ac:chgData name="ALEXANDRE" userId="734048d45b8f99b5" providerId="LiveId" clId="{FB10C97A-D48E-4D57-B25D-78CB816D54AD}" dt="2021-03-23T11:47:27.266" v="368" actId="478"/>
          <ac:spMkLst>
            <pc:docMk/>
            <pc:sldMk cId="3878448331" sldId="454"/>
            <ac:spMk id="4" creationId="{A9F52106-69FB-41A5-AF27-9EBFF62BD849}"/>
          </ac:spMkLst>
        </pc:spChg>
        <pc:spChg chg="add mod">
          <ac:chgData name="ALEXANDRE" userId="734048d45b8f99b5" providerId="LiveId" clId="{FB10C97A-D48E-4D57-B25D-78CB816D54AD}" dt="2021-03-23T11:48:40.157" v="403" actId="164"/>
          <ac:spMkLst>
            <pc:docMk/>
            <pc:sldMk cId="3878448331" sldId="454"/>
            <ac:spMk id="5" creationId="{109D2934-15CF-4750-9EA8-2683431DAB3C}"/>
          </ac:spMkLst>
        </pc:spChg>
        <pc:grpChg chg="add del mod">
          <ac:chgData name="ALEXANDRE" userId="734048d45b8f99b5" providerId="LiveId" clId="{FB10C97A-D48E-4D57-B25D-78CB816D54AD}" dt="2021-03-26T12:08:59.611" v="4874" actId="478"/>
          <ac:grpSpMkLst>
            <pc:docMk/>
            <pc:sldMk cId="3878448331" sldId="454"/>
            <ac:grpSpMk id="6" creationId="{3DDCF931-7BED-4A57-9141-242BB98FC291}"/>
          </ac:grpSpMkLst>
        </pc:grpChg>
        <pc:picChg chg="add mod">
          <ac:chgData name="ALEXANDRE" userId="734048d45b8f99b5" providerId="LiveId" clId="{FB10C97A-D48E-4D57-B25D-78CB816D54AD}" dt="2021-03-23T11:48:40.157" v="403" actId="164"/>
          <ac:picMkLst>
            <pc:docMk/>
            <pc:sldMk cId="3878448331" sldId="454"/>
            <ac:picMk id="7" creationId="{07420E83-92DC-4C61-8A26-17EC46B78635}"/>
          </ac:picMkLst>
        </pc:picChg>
        <pc:picChg chg="add mod">
          <ac:chgData name="ALEXANDRE" userId="734048d45b8f99b5" providerId="LiveId" clId="{FB10C97A-D48E-4D57-B25D-78CB816D54AD}" dt="2021-03-26T12:09:04.993" v="4877" actId="1076"/>
          <ac:picMkLst>
            <pc:docMk/>
            <pc:sldMk cId="3878448331" sldId="454"/>
            <ac:picMk id="2050" creationId="{51D46C8E-255A-4489-88BD-D816A40A567B}"/>
          </ac:picMkLst>
        </pc:picChg>
        <pc:picChg chg="add del mod">
          <ac:chgData name="ALEXANDRE" userId="734048d45b8f99b5" providerId="LiveId" clId="{FB10C97A-D48E-4D57-B25D-78CB816D54AD}" dt="2021-03-23T11:47:25.631" v="367" actId="478"/>
          <ac:picMkLst>
            <pc:docMk/>
            <pc:sldMk cId="3878448331" sldId="454"/>
            <ac:picMk id="2050" creationId="{DF5D9453-270C-41D1-80D7-402717D55A7C}"/>
          </ac:picMkLst>
        </pc:picChg>
        <pc:picChg chg="add mod">
          <ac:chgData name="ALEXANDRE" userId="734048d45b8f99b5" providerId="LiveId" clId="{FB10C97A-D48E-4D57-B25D-78CB816D54AD}" dt="2021-03-23T11:51:44.794" v="439" actId="1076"/>
          <ac:picMkLst>
            <pc:docMk/>
            <pc:sldMk cId="3878448331" sldId="454"/>
            <ac:picMk id="2052" creationId="{115DDC3E-16FE-4B82-8ABF-2F43149BD55D}"/>
          </ac:picMkLst>
        </pc:picChg>
      </pc:sldChg>
      <pc:sldChg chg="del">
        <pc:chgData name="ALEXANDRE" userId="734048d45b8f99b5" providerId="LiveId" clId="{FB10C97A-D48E-4D57-B25D-78CB816D54AD}" dt="2021-03-23T11:28:46.598" v="28" actId="47"/>
        <pc:sldMkLst>
          <pc:docMk/>
          <pc:sldMk cId="1917539943" sldId="455"/>
        </pc:sldMkLst>
      </pc:sldChg>
      <pc:sldChg chg="addSp delSp modSp add mod chgLayout">
        <pc:chgData name="ALEXANDRE" userId="734048d45b8f99b5" providerId="LiveId" clId="{FB10C97A-D48E-4D57-B25D-78CB816D54AD}" dt="2021-03-23T20:27:34.208" v="2183" actId="20577"/>
        <pc:sldMkLst>
          <pc:docMk/>
          <pc:sldMk cId="2007923307" sldId="455"/>
        </pc:sldMkLst>
        <pc:spChg chg="mod ord">
          <ac:chgData name="ALEXANDRE" userId="734048d45b8f99b5" providerId="LiveId" clId="{FB10C97A-D48E-4D57-B25D-78CB816D54AD}" dt="2021-03-23T11:49:53.603" v="422" actId="1076"/>
          <ac:spMkLst>
            <pc:docMk/>
            <pc:sldMk cId="2007923307" sldId="455"/>
            <ac:spMk id="2" creationId="{D3CED906-78B6-4138-A445-4FFD8C80DEDE}"/>
          </ac:spMkLst>
        </pc:spChg>
        <pc:spChg chg="add mod ord">
          <ac:chgData name="ALEXANDRE" userId="734048d45b8f99b5" providerId="LiveId" clId="{FB10C97A-D48E-4D57-B25D-78CB816D54AD}" dt="2021-03-23T20:27:34.208" v="2183" actId="20577"/>
          <ac:spMkLst>
            <pc:docMk/>
            <pc:sldMk cId="2007923307" sldId="455"/>
            <ac:spMk id="3" creationId="{EB732967-AE4D-4BBF-8E65-BF00E9F42D42}"/>
          </ac:spMkLst>
        </pc:spChg>
        <pc:spChg chg="del">
          <ac:chgData name="ALEXANDRE" userId="734048d45b8f99b5" providerId="LiveId" clId="{FB10C97A-D48E-4D57-B25D-78CB816D54AD}" dt="2021-03-23T11:49:43.056" v="417" actId="478"/>
          <ac:spMkLst>
            <pc:docMk/>
            <pc:sldMk cId="2007923307" sldId="455"/>
            <ac:spMk id="4" creationId="{A9F52106-69FB-41A5-AF27-9EBFF62BD849}"/>
          </ac:spMkLst>
        </pc:spChg>
        <pc:spChg chg="add del mod">
          <ac:chgData name="ALEXANDRE" userId="734048d45b8f99b5" providerId="LiveId" clId="{FB10C97A-D48E-4D57-B25D-78CB816D54AD}" dt="2021-03-23T20:26:30.562" v="2121"/>
          <ac:spMkLst>
            <pc:docMk/>
            <pc:sldMk cId="2007923307" sldId="455"/>
            <ac:spMk id="7" creationId="{1D2D51DE-6E59-4D24-907B-6CFA8832D99F}"/>
          </ac:spMkLst>
        </pc:spChg>
        <pc:spChg chg="add del mod">
          <ac:chgData name="ALEXANDRE" userId="734048d45b8f99b5" providerId="LiveId" clId="{FB10C97A-D48E-4D57-B25D-78CB816D54AD}" dt="2021-03-23T20:26:34.484" v="2123"/>
          <ac:spMkLst>
            <pc:docMk/>
            <pc:sldMk cId="2007923307" sldId="455"/>
            <ac:spMk id="8" creationId="{4542AF72-3D2B-4D8D-922E-25B010DEB25B}"/>
          </ac:spMkLst>
        </pc:spChg>
        <pc:picChg chg="del">
          <ac:chgData name="ALEXANDRE" userId="734048d45b8f99b5" providerId="LiveId" clId="{FB10C97A-D48E-4D57-B25D-78CB816D54AD}" dt="2021-03-23T11:49:43.056" v="417" actId="478"/>
          <ac:picMkLst>
            <pc:docMk/>
            <pc:sldMk cId="2007923307" sldId="455"/>
            <ac:picMk id="2050" creationId="{DF5D9453-270C-41D1-80D7-402717D55A7C}"/>
          </ac:picMkLst>
        </pc:picChg>
        <pc:picChg chg="add mod">
          <ac:chgData name="ALEXANDRE" userId="734048d45b8f99b5" providerId="LiveId" clId="{FB10C97A-D48E-4D57-B25D-78CB816D54AD}" dt="2021-03-23T11:51:31.757" v="438" actId="1076"/>
          <ac:picMkLst>
            <pc:docMk/>
            <pc:sldMk cId="2007923307" sldId="455"/>
            <ac:picMk id="3074" creationId="{15CFA750-5B8A-4A05-ABA6-9205CCB37066}"/>
          </ac:picMkLst>
        </pc:picChg>
      </pc:sldChg>
      <pc:sldChg chg="addSp delSp modSp add del mod modAnim">
        <pc:chgData name="ALEXANDRE" userId="734048d45b8f99b5" providerId="LiveId" clId="{FB10C97A-D48E-4D57-B25D-78CB816D54AD}" dt="2021-03-26T12:09:15.864" v="4879" actId="47"/>
        <pc:sldMkLst>
          <pc:docMk/>
          <pc:sldMk cId="1735003356" sldId="456"/>
        </pc:sldMkLst>
        <pc:spChg chg="mod">
          <ac:chgData name="ALEXANDRE" userId="734048d45b8f99b5" providerId="LiveId" clId="{FB10C97A-D48E-4D57-B25D-78CB816D54AD}" dt="2021-03-26T11:28:51.521" v="4711" actId="20577"/>
          <ac:spMkLst>
            <pc:docMk/>
            <pc:sldMk cId="1735003356" sldId="456"/>
            <ac:spMk id="2" creationId="{D3CED906-78B6-4138-A445-4FFD8C80DEDE}"/>
          </ac:spMkLst>
        </pc:spChg>
        <pc:grpChg chg="del">
          <ac:chgData name="ALEXANDRE" userId="734048d45b8f99b5" providerId="LiveId" clId="{FB10C97A-D48E-4D57-B25D-78CB816D54AD}" dt="2021-03-23T11:53:03.702" v="480" actId="478"/>
          <ac:grpSpMkLst>
            <pc:docMk/>
            <pc:sldMk cId="1735003356" sldId="456"/>
            <ac:grpSpMk id="6" creationId="{3DDCF931-7BED-4A57-9141-242BB98FC291}"/>
          </ac:grpSpMkLst>
        </pc:grpChg>
        <pc:picChg chg="add del">
          <ac:chgData name="ALEXANDRE" userId="734048d45b8f99b5" providerId="LiveId" clId="{FB10C97A-D48E-4D57-B25D-78CB816D54AD}" dt="2021-03-23T11:53:29.476" v="483"/>
          <ac:picMkLst>
            <pc:docMk/>
            <pc:sldMk cId="1735003356" sldId="456"/>
            <ac:picMk id="3" creationId="{A090412C-001B-4204-A8CF-07BC52A2B23E}"/>
          </ac:picMkLst>
        </pc:picChg>
        <pc:picChg chg="add del">
          <ac:chgData name="ALEXANDRE" userId="734048d45b8f99b5" providerId="LiveId" clId="{FB10C97A-D48E-4D57-B25D-78CB816D54AD}" dt="2021-03-23T11:53:32.973" v="485"/>
          <ac:picMkLst>
            <pc:docMk/>
            <pc:sldMk cId="1735003356" sldId="456"/>
            <ac:picMk id="4" creationId="{3E699C24-357B-4F6A-B5D2-77425BB6C5EF}"/>
          </ac:picMkLst>
        </pc:picChg>
        <pc:picChg chg="del">
          <ac:chgData name="ALEXANDRE" userId="734048d45b8f99b5" providerId="LiveId" clId="{FB10C97A-D48E-4D57-B25D-78CB816D54AD}" dt="2021-03-23T11:53:39.396" v="486"/>
          <ac:picMkLst>
            <pc:docMk/>
            <pc:sldMk cId="1735003356" sldId="456"/>
            <ac:picMk id="8" creationId="{FE7CA551-A904-4222-ACCB-F6BB58DF353C}"/>
          </ac:picMkLst>
        </pc:picChg>
        <pc:picChg chg="add mod">
          <ac:chgData name="ALEXANDRE" userId="734048d45b8f99b5" providerId="LiveId" clId="{FB10C97A-D48E-4D57-B25D-78CB816D54AD}" dt="2021-03-23T11:54:21.891" v="498" actId="1076"/>
          <ac:picMkLst>
            <pc:docMk/>
            <pc:sldMk cId="1735003356" sldId="456"/>
            <ac:picMk id="10" creationId="{401D70B7-D355-42A7-8958-A7F046D8F14D}"/>
          </ac:picMkLst>
        </pc:picChg>
        <pc:picChg chg="mod">
          <ac:chgData name="ALEXANDRE" userId="734048d45b8f99b5" providerId="LiveId" clId="{FB10C97A-D48E-4D57-B25D-78CB816D54AD}" dt="2021-03-23T11:54:14.706" v="494" actId="14100"/>
          <ac:picMkLst>
            <pc:docMk/>
            <pc:sldMk cId="1735003356" sldId="456"/>
            <ac:picMk id="2052" creationId="{115DDC3E-16FE-4B82-8ABF-2F43149BD55D}"/>
          </ac:picMkLst>
        </pc:picChg>
      </pc:sldChg>
      <pc:sldChg chg="del">
        <pc:chgData name="ALEXANDRE" userId="734048d45b8f99b5" providerId="LiveId" clId="{FB10C97A-D48E-4D57-B25D-78CB816D54AD}" dt="2021-03-23T11:28:46.598" v="28" actId="47"/>
        <pc:sldMkLst>
          <pc:docMk/>
          <pc:sldMk cId="2989573592" sldId="456"/>
        </pc:sldMkLst>
      </pc:sldChg>
      <pc:sldChg chg="addSp modSp new mod ord modAnim">
        <pc:chgData name="ALEXANDRE" userId="734048d45b8f99b5" providerId="LiveId" clId="{FB10C97A-D48E-4D57-B25D-78CB816D54AD}" dt="2021-03-23T12:18:54.659" v="721" actId="1076"/>
        <pc:sldMkLst>
          <pc:docMk/>
          <pc:sldMk cId="813173090" sldId="457"/>
        </pc:sldMkLst>
        <pc:spChg chg="mod">
          <ac:chgData name="ALEXANDRE" userId="734048d45b8f99b5" providerId="LiveId" clId="{FB10C97A-D48E-4D57-B25D-78CB816D54AD}" dt="2021-03-23T11:58:21.436" v="596" actId="1076"/>
          <ac:spMkLst>
            <pc:docMk/>
            <pc:sldMk cId="813173090" sldId="457"/>
            <ac:spMk id="2" creationId="{61450D11-80C3-4869-A287-91701B97394C}"/>
          </ac:spMkLst>
        </pc:spChg>
        <pc:spChg chg="mod">
          <ac:chgData name="ALEXANDRE" userId="734048d45b8f99b5" providerId="LiveId" clId="{FB10C97A-D48E-4D57-B25D-78CB816D54AD}" dt="2021-03-23T12:18:54.659" v="721" actId="1076"/>
          <ac:spMkLst>
            <pc:docMk/>
            <pc:sldMk cId="813173090" sldId="457"/>
            <ac:spMk id="3" creationId="{0C0EBE27-5324-45ED-9B9E-E429685E0C16}"/>
          </ac:spMkLst>
        </pc:spChg>
        <pc:picChg chg="add mod">
          <ac:chgData name="ALEXANDRE" userId="734048d45b8f99b5" providerId="LiveId" clId="{FB10C97A-D48E-4D57-B25D-78CB816D54AD}" dt="2021-03-23T11:58:16.867" v="594" actId="1076"/>
          <ac:picMkLst>
            <pc:docMk/>
            <pc:sldMk cId="813173090" sldId="457"/>
            <ac:picMk id="5" creationId="{5D12887F-8073-49D8-A710-FC9339B05945}"/>
          </ac:picMkLst>
        </pc:picChg>
        <pc:picChg chg="add mod">
          <ac:chgData name="ALEXANDRE" userId="734048d45b8f99b5" providerId="LiveId" clId="{FB10C97A-D48E-4D57-B25D-78CB816D54AD}" dt="2021-03-23T11:58:00.352" v="587" actId="1076"/>
          <ac:picMkLst>
            <pc:docMk/>
            <pc:sldMk cId="813173090" sldId="457"/>
            <ac:picMk id="4098" creationId="{C19CB3DD-9853-4C8E-B38F-A44F589BCE6B}"/>
          </ac:picMkLst>
        </pc:picChg>
      </pc:sldChg>
      <pc:sldChg chg="del">
        <pc:chgData name="ALEXANDRE" userId="734048d45b8f99b5" providerId="LiveId" clId="{FB10C97A-D48E-4D57-B25D-78CB816D54AD}" dt="2021-03-23T11:28:46.598" v="28" actId="47"/>
        <pc:sldMkLst>
          <pc:docMk/>
          <pc:sldMk cId="898344610" sldId="457"/>
        </pc:sldMkLst>
      </pc:sldChg>
      <pc:sldChg chg="del">
        <pc:chgData name="ALEXANDRE" userId="734048d45b8f99b5" providerId="LiveId" clId="{FB10C97A-D48E-4D57-B25D-78CB816D54AD}" dt="2021-03-23T11:28:46.598" v="28" actId="47"/>
        <pc:sldMkLst>
          <pc:docMk/>
          <pc:sldMk cId="1731429211" sldId="458"/>
        </pc:sldMkLst>
      </pc:sldChg>
      <pc:sldChg chg="addSp delSp modSp new mod delAnim modAnim">
        <pc:chgData name="ALEXANDRE" userId="734048d45b8f99b5" providerId="LiveId" clId="{FB10C97A-D48E-4D57-B25D-78CB816D54AD}" dt="2021-03-26T12:08:08.003" v="4873" actId="1076"/>
        <pc:sldMkLst>
          <pc:docMk/>
          <pc:sldMk cId="2231118061" sldId="458"/>
        </pc:sldMkLst>
        <pc:spChg chg="mod">
          <ac:chgData name="ALEXANDRE" userId="734048d45b8f99b5" providerId="LiveId" clId="{FB10C97A-D48E-4D57-B25D-78CB816D54AD}" dt="2021-03-26T12:07:14.648" v="4848" actId="20577"/>
          <ac:spMkLst>
            <pc:docMk/>
            <pc:sldMk cId="2231118061" sldId="458"/>
            <ac:spMk id="2" creationId="{3BD203BA-B1FD-47EF-9C10-A9AB013870B0}"/>
          </ac:spMkLst>
        </pc:spChg>
        <pc:spChg chg="del mod">
          <ac:chgData name="ALEXANDRE" userId="734048d45b8f99b5" providerId="LiveId" clId="{FB10C97A-D48E-4D57-B25D-78CB816D54AD}" dt="2021-03-26T12:07:20.099" v="4850" actId="478"/>
          <ac:spMkLst>
            <pc:docMk/>
            <pc:sldMk cId="2231118061" sldId="458"/>
            <ac:spMk id="3" creationId="{FF06ED81-ED42-49D2-934E-33858950502B}"/>
          </ac:spMkLst>
        </pc:spChg>
        <pc:spChg chg="add del mod">
          <ac:chgData name="ALEXANDRE" userId="734048d45b8f99b5" providerId="LiveId" clId="{FB10C97A-D48E-4D57-B25D-78CB816D54AD}" dt="2021-03-26T12:07:17.591" v="4849" actId="478"/>
          <ac:spMkLst>
            <pc:docMk/>
            <pc:sldMk cId="2231118061" sldId="458"/>
            <ac:spMk id="5" creationId="{A5D3F299-DCDC-4BE8-8F31-B56A1D195582}"/>
          </ac:spMkLst>
        </pc:spChg>
        <pc:spChg chg="add del mod">
          <ac:chgData name="ALEXANDRE" userId="734048d45b8f99b5" providerId="LiveId" clId="{FB10C97A-D48E-4D57-B25D-78CB816D54AD}" dt="2021-03-26T12:07:30.314" v="4853" actId="478"/>
          <ac:spMkLst>
            <pc:docMk/>
            <pc:sldMk cId="2231118061" sldId="458"/>
            <ac:spMk id="6" creationId="{AF5496EE-03BF-4390-AA1D-1BEF524A19E0}"/>
          </ac:spMkLst>
        </pc:spChg>
        <pc:spChg chg="add del mod">
          <ac:chgData name="ALEXANDRE" userId="734048d45b8f99b5" providerId="LiveId" clId="{FB10C97A-D48E-4D57-B25D-78CB816D54AD}" dt="2021-03-26T12:07:30.314" v="4853" actId="478"/>
          <ac:spMkLst>
            <pc:docMk/>
            <pc:sldMk cId="2231118061" sldId="458"/>
            <ac:spMk id="7" creationId="{3D638864-D172-498F-A531-830F3E87A620}"/>
          </ac:spMkLst>
        </pc:spChg>
        <pc:spChg chg="add del mod">
          <ac:chgData name="ALEXANDRE" userId="734048d45b8f99b5" providerId="LiveId" clId="{FB10C97A-D48E-4D57-B25D-78CB816D54AD}" dt="2021-03-26T12:07:50.419" v="4863" actId="478"/>
          <ac:spMkLst>
            <pc:docMk/>
            <pc:sldMk cId="2231118061" sldId="458"/>
            <ac:spMk id="8" creationId="{D58D815D-8529-4BE6-AB9D-2837D7B87069}"/>
          </ac:spMkLst>
        </pc:spChg>
        <pc:spChg chg="add mod">
          <ac:chgData name="ALEXANDRE" userId="734048d45b8f99b5" providerId="LiveId" clId="{FB10C97A-D48E-4D57-B25D-78CB816D54AD}" dt="2021-03-26T12:08:08.003" v="4873" actId="1076"/>
          <ac:spMkLst>
            <pc:docMk/>
            <pc:sldMk cId="2231118061" sldId="458"/>
            <ac:spMk id="12" creationId="{9E0C6D0E-ECF8-40D1-916E-1B13DBA31E9E}"/>
          </ac:spMkLst>
        </pc:spChg>
        <pc:picChg chg="add del mod">
          <ac:chgData name="ALEXANDRE" userId="734048d45b8f99b5" providerId="LiveId" clId="{FB10C97A-D48E-4D57-B25D-78CB816D54AD}" dt="2021-03-26T12:07:39.758" v="4860"/>
          <ac:picMkLst>
            <pc:docMk/>
            <pc:sldMk cId="2231118061" sldId="458"/>
            <ac:picMk id="1026" creationId="{2EC0B2C2-588C-4CDD-A2D9-FDCC94EDBCB9}"/>
          </ac:picMkLst>
        </pc:picChg>
        <pc:picChg chg="add mod">
          <ac:chgData name="ALEXANDRE" userId="734048d45b8f99b5" providerId="LiveId" clId="{FB10C97A-D48E-4D57-B25D-78CB816D54AD}" dt="2021-03-26T12:07:42.347" v="4862" actId="1076"/>
          <ac:picMkLst>
            <pc:docMk/>
            <pc:sldMk cId="2231118061" sldId="458"/>
            <ac:picMk id="1028" creationId="{64BCE540-CB80-48BC-A3D4-94DB314EDA65}"/>
          </ac:picMkLst>
        </pc:picChg>
      </pc:sldChg>
      <pc:sldChg chg="addSp delSp modSp add mod delAnim">
        <pc:chgData name="ALEXANDRE" userId="734048d45b8f99b5" providerId="LiveId" clId="{FB10C97A-D48E-4D57-B25D-78CB816D54AD}" dt="2021-03-26T12:11:05.639" v="4910" actId="1076"/>
        <pc:sldMkLst>
          <pc:docMk/>
          <pc:sldMk cId="523754160" sldId="459"/>
        </pc:sldMkLst>
        <pc:spChg chg="mod">
          <ac:chgData name="ALEXANDRE" userId="734048d45b8f99b5" providerId="LiveId" clId="{FB10C97A-D48E-4D57-B25D-78CB816D54AD}" dt="2021-03-26T12:10:53.827" v="4906" actId="1076"/>
          <ac:spMkLst>
            <pc:docMk/>
            <pc:sldMk cId="523754160" sldId="459"/>
            <ac:spMk id="2" creationId="{3BD203BA-B1FD-47EF-9C10-A9AB013870B0}"/>
          </ac:spMkLst>
        </pc:spChg>
        <pc:spChg chg="del">
          <ac:chgData name="ALEXANDRE" userId="734048d45b8f99b5" providerId="LiveId" clId="{FB10C97A-D48E-4D57-B25D-78CB816D54AD}" dt="2021-03-23T12:23:42.901" v="792" actId="478"/>
          <ac:spMkLst>
            <pc:docMk/>
            <pc:sldMk cId="523754160" sldId="459"/>
            <ac:spMk id="3" creationId="{FF06ED81-ED42-49D2-934E-33858950502B}"/>
          </ac:spMkLst>
        </pc:spChg>
        <pc:spChg chg="del">
          <ac:chgData name="ALEXANDRE" userId="734048d45b8f99b5" providerId="LiveId" clId="{FB10C97A-D48E-4D57-B25D-78CB816D54AD}" dt="2021-03-23T12:23:42.901" v="792" actId="478"/>
          <ac:spMkLst>
            <pc:docMk/>
            <pc:sldMk cId="523754160" sldId="459"/>
            <ac:spMk id="5" creationId="{A5D3F299-DCDC-4BE8-8F31-B56A1D195582}"/>
          </ac:spMkLst>
        </pc:spChg>
        <pc:spChg chg="del">
          <ac:chgData name="ALEXANDRE" userId="734048d45b8f99b5" providerId="LiveId" clId="{FB10C97A-D48E-4D57-B25D-78CB816D54AD}" dt="2021-03-23T12:23:47.412" v="794" actId="478"/>
          <ac:spMkLst>
            <pc:docMk/>
            <pc:sldMk cId="523754160" sldId="459"/>
            <ac:spMk id="6" creationId="{AF5496EE-03BF-4390-AA1D-1BEF524A19E0}"/>
          </ac:spMkLst>
        </pc:spChg>
        <pc:spChg chg="del">
          <ac:chgData name="ALEXANDRE" userId="734048d45b8f99b5" providerId="LiveId" clId="{FB10C97A-D48E-4D57-B25D-78CB816D54AD}" dt="2021-03-23T12:23:47.412" v="794" actId="478"/>
          <ac:spMkLst>
            <pc:docMk/>
            <pc:sldMk cId="523754160" sldId="459"/>
            <ac:spMk id="7" creationId="{3D638864-D172-498F-A531-830F3E87A620}"/>
          </ac:spMkLst>
        </pc:spChg>
        <pc:spChg chg="add del mod">
          <ac:chgData name="ALEXANDRE" userId="734048d45b8f99b5" providerId="LiveId" clId="{FB10C97A-D48E-4D57-B25D-78CB816D54AD}" dt="2021-03-23T12:23:45.001" v="793" actId="478"/>
          <ac:spMkLst>
            <pc:docMk/>
            <pc:sldMk cId="523754160" sldId="459"/>
            <ac:spMk id="8" creationId="{9F9943B1-BB30-4136-AD6E-6B5437B67ECF}"/>
          </ac:spMkLst>
        </pc:spChg>
        <pc:picChg chg="add mod">
          <ac:chgData name="ALEXANDRE" userId="734048d45b8f99b5" providerId="LiveId" clId="{FB10C97A-D48E-4D57-B25D-78CB816D54AD}" dt="2021-03-26T12:11:05.639" v="4910" actId="1076"/>
          <ac:picMkLst>
            <pc:docMk/>
            <pc:sldMk cId="523754160" sldId="459"/>
            <ac:picMk id="5122" creationId="{E83C7003-5B5B-4870-959B-583C51F264D2}"/>
          </ac:picMkLst>
        </pc:picChg>
      </pc:sldChg>
      <pc:sldChg chg="del">
        <pc:chgData name="ALEXANDRE" userId="734048d45b8f99b5" providerId="LiveId" clId="{FB10C97A-D48E-4D57-B25D-78CB816D54AD}" dt="2021-03-23T11:28:46.598" v="28" actId="47"/>
        <pc:sldMkLst>
          <pc:docMk/>
          <pc:sldMk cId="3391759094" sldId="459"/>
        </pc:sldMkLst>
      </pc:sldChg>
      <pc:sldChg chg="del">
        <pc:chgData name="ALEXANDRE" userId="734048d45b8f99b5" providerId="LiveId" clId="{FB10C97A-D48E-4D57-B25D-78CB816D54AD}" dt="2021-03-23T11:28:46.598" v="28" actId="47"/>
        <pc:sldMkLst>
          <pc:docMk/>
          <pc:sldMk cId="849587886" sldId="460"/>
        </pc:sldMkLst>
      </pc:sldChg>
      <pc:sldChg chg="addSp delSp modSp add del mod">
        <pc:chgData name="ALEXANDRE" userId="734048d45b8f99b5" providerId="LiveId" clId="{FB10C97A-D48E-4D57-B25D-78CB816D54AD}" dt="2021-03-26T11:29:05.074" v="4712" actId="47"/>
        <pc:sldMkLst>
          <pc:docMk/>
          <pc:sldMk cId="4216736218" sldId="460"/>
        </pc:sldMkLst>
        <pc:spChg chg="mod">
          <ac:chgData name="ALEXANDRE" userId="734048d45b8f99b5" providerId="LiveId" clId="{FB10C97A-D48E-4D57-B25D-78CB816D54AD}" dt="2021-03-23T12:25:18.302" v="826" actId="1076"/>
          <ac:spMkLst>
            <pc:docMk/>
            <pc:sldMk cId="4216736218" sldId="460"/>
            <ac:spMk id="2" creationId="{3BD203BA-B1FD-47EF-9C10-A9AB013870B0}"/>
          </ac:spMkLst>
        </pc:spChg>
        <pc:picChg chg="del">
          <ac:chgData name="ALEXANDRE" userId="734048d45b8f99b5" providerId="LiveId" clId="{FB10C97A-D48E-4D57-B25D-78CB816D54AD}" dt="2021-03-23T12:25:09.452" v="820" actId="478"/>
          <ac:picMkLst>
            <pc:docMk/>
            <pc:sldMk cId="4216736218" sldId="460"/>
            <ac:picMk id="5122" creationId="{E83C7003-5B5B-4870-959B-583C51F264D2}"/>
          </ac:picMkLst>
        </pc:picChg>
        <pc:picChg chg="add mod">
          <ac:chgData name="ALEXANDRE" userId="734048d45b8f99b5" providerId="LiveId" clId="{FB10C97A-D48E-4D57-B25D-78CB816D54AD}" dt="2021-03-23T12:25:16.237" v="825" actId="1076"/>
          <ac:picMkLst>
            <pc:docMk/>
            <pc:sldMk cId="4216736218" sldId="460"/>
            <ac:picMk id="6146" creationId="{BD9C42AA-D70D-455F-BA94-81F948D518A3}"/>
          </ac:picMkLst>
        </pc:picChg>
      </pc:sldChg>
      <pc:sldChg chg="addSp delSp modSp new mod addAnim delAnim modAnim">
        <pc:chgData name="ALEXANDRE" userId="734048d45b8f99b5" providerId="LiveId" clId="{FB10C97A-D48E-4D57-B25D-78CB816D54AD}" dt="2021-03-26T13:55:37.237" v="5693" actId="20577"/>
        <pc:sldMkLst>
          <pc:docMk/>
          <pc:sldMk cId="1263380770" sldId="461"/>
        </pc:sldMkLst>
        <pc:spChg chg="mod">
          <ac:chgData name="ALEXANDRE" userId="734048d45b8f99b5" providerId="LiveId" clId="{FB10C97A-D48E-4D57-B25D-78CB816D54AD}" dt="2021-03-23T12:36:47.327" v="1076" actId="1076"/>
          <ac:spMkLst>
            <pc:docMk/>
            <pc:sldMk cId="1263380770" sldId="461"/>
            <ac:spMk id="2" creationId="{D96F82B6-6E8D-42C5-9F96-E00A616E517E}"/>
          </ac:spMkLst>
        </pc:spChg>
        <pc:spChg chg="del">
          <ac:chgData name="ALEXANDRE" userId="734048d45b8f99b5" providerId="LiveId" clId="{FB10C97A-D48E-4D57-B25D-78CB816D54AD}" dt="2021-03-23T12:26:55.585" v="850" actId="478"/>
          <ac:spMkLst>
            <pc:docMk/>
            <pc:sldMk cId="1263380770" sldId="461"/>
            <ac:spMk id="3" creationId="{171C4CCE-2F04-4945-A71E-7697A176DCDD}"/>
          </ac:spMkLst>
        </pc:spChg>
        <pc:spChg chg="add mod">
          <ac:chgData name="ALEXANDRE" userId="734048d45b8f99b5" providerId="LiveId" clId="{FB10C97A-D48E-4D57-B25D-78CB816D54AD}" dt="2021-03-26T12:11:44.795" v="4936" actId="404"/>
          <ac:spMkLst>
            <pc:docMk/>
            <pc:sldMk cId="1263380770" sldId="461"/>
            <ac:spMk id="3" creationId="{671752CE-FA55-4F28-A688-6213D122307F}"/>
          </ac:spMkLst>
        </pc:spChg>
        <pc:spChg chg="add mod">
          <ac:chgData name="ALEXANDRE" userId="734048d45b8f99b5" providerId="LiveId" clId="{FB10C97A-D48E-4D57-B25D-78CB816D54AD}" dt="2021-03-23T12:37:09.724" v="1082" actId="1076"/>
          <ac:spMkLst>
            <pc:docMk/>
            <pc:sldMk cId="1263380770" sldId="461"/>
            <ac:spMk id="4" creationId="{4654B6D5-89CA-4CFA-B047-991D8CD250BE}"/>
          </ac:spMkLst>
        </pc:spChg>
        <pc:spChg chg="add mod">
          <ac:chgData name="ALEXANDRE" userId="734048d45b8f99b5" providerId="LiveId" clId="{FB10C97A-D48E-4D57-B25D-78CB816D54AD}" dt="2021-03-23T12:37:09.724" v="1082" actId="1076"/>
          <ac:spMkLst>
            <pc:docMk/>
            <pc:sldMk cId="1263380770" sldId="461"/>
            <ac:spMk id="5" creationId="{2EAC83D2-00F8-4C62-8527-8E16FAD7D2A7}"/>
          </ac:spMkLst>
        </pc:spChg>
        <pc:spChg chg="add mod">
          <ac:chgData name="ALEXANDRE" userId="734048d45b8f99b5" providerId="LiveId" clId="{FB10C97A-D48E-4D57-B25D-78CB816D54AD}" dt="2021-03-23T12:37:09.724" v="1082" actId="1076"/>
          <ac:spMkLst>
            <pc:docMk/>
            <pc:sldMk cId="1263380770" sldId="461"/>
            <ac:spMk id="6" creationId="{4D03C4F5-442A-4BFB-9DF4-CD3B82543746}"/>
          </ac:spMkLst>
        </pc:spChg>
        <pc:spChg chg="add del mod">
          <ac:chgData name="ALEXANDRE" userId="734048d45b8f99b5" providerId="LiveId" clId="{FB10C97A-D48E-4D57-B25D-78CB816D54AD}" dt="2021-03-23T12:32:44.531" v="956" actId="478"/>
          <ac:spMkLst>
            <pc:docMk/>
            <pc:sldMk cId="1263380770" sldId="461"/>
            <ac:spMk id="7" creationId="{0BBFCD60-A977-4587-80B0-6A7A80442CA4}"/>
          </ac:spMkLst>
        </pc:spChg>
        <pc:spChg chg="add mod">
          <ac:chgData name="ALEXANDRE" userId="734048d45b8f99b5" providerId="LiveId" clId="{FB10C97A-D48E-4D57-B25D-78CB816D54AD}" dt="2021-03-26T13:55:37.237" v="5693" actId="20577"/>
          <ac:spMkLst>
            <pc:docMk/>
            <pc:sldMk cId="1263380770" sldId="461"/>
            <ac:spMk id="7" creationId="{AB6393F1-ACF3-41F8-8989-5FD4D6B3C0F7}"/>
          </ac:spMkLst>
        </pc:spChg>
        <pc:spChg chg="add mod">
          <ac:chgData name="ALEXANDRE" userId="734048d45b8f99b5" providerId="LiveId" clId="{FB10C97A-D48E-4D57-B25D-78CB816D54AD}" dt="2021-03-23T17:38:10.375" v="1211" actId="403"/>
          <ac:spMkLst>
            <pc:docMk/>
            <pc:sldMk cId="1263380770" sldId="461"/>
            <ac:spMk id="8" creationId="{3C40F56F-7B2C-4100-B3B7-16516192FE2E}"/>
          </ac:spMkLst>
        </pc:spChg>
        <pc:spChg chg="add mod">
          <ac:chgData name="ALEXANDRE" userId="734048d45b8f99b5" providerId="LiveId" clId="{FB10C97A-D48E-4D57-B25D-78CB816D54AD}" dt="2021-03-23T12:37:09.724" v="1082" actId="1076"/>
          <ac:spMkLst>
            <pc:docMk/>
            <pc:sldMk cId="1263380770" sldId="461"/>
            <ac:spMk id="20" creationId="{A363DF51-356F-41F7-BB37-D5A854ACA3DC}"/>
          </ac:spMkLst>
        </pc:spChg>
        <pc:spChg chg="add mod">
          <ac:chgData name="ALEXANDRE" userId="734048d45b8f99b5" providerId="LiveId" clId="{FB10C97A-D48E-4D57-B25D-78CB816D54AD}" dt="2021-03-23T12:37:09.724" v="1082" actId="1076"/>
          <ac:spMkLst>
            <pc:docMk/>
            <pc:sldMk cId="1263380770" sldId="461"/>
            <ac:spMk id="24" creationId="{DEF1A43C-718F-4B53-B0A8-5A5BB36376E6}"/>
          </ac:spMkLst>
        </pc:spChg>
        <pc:spChg chg="add mod">
          <ac:chgData name="ALEXANDRE" userId="734048d45b8f99b5" providerId="LiveId" clId="{FB10C97A-D48E-4D57-B25D-78CB816D54AD}" dt="2021-03-23T12:37:09.724" v="1082" actId="1076"/>
          <ac:spMkLst>
            <pc:docMk/>
            <pc:sldMk cId="1263380770" sldId="461"/>
            <ac:spMk id="25" creationId="{A485E1B8-4D51-47B4-857C-B80588AEC35B}"/>
          </ac:spMkLst>
        </pc:spChg>
        <pc:spChg chg="add del mod">
          <ac:chgData name="ALEXANDRE" userId="734048d45b8f99b5" providerId="LiveId" clId="{FB10C97A-D48E-4D57-B25D-78CB816D54AD}" dt="2021-03-23T12:32:44.531" v="956" actId="478"/>
          <ac:spMkLst>
            <pc:docMk/>
            <pc:sldMk cId="1263380770" sldId="461"/>
            <ac:spMk id="26" creationId="{57693287-C961-450C-A190-40DD3A87F460}"/>
          </ac:spMkLst>
        </pc:spChg>
        <pc:spChg chg="add mod">
          <ac:chgData name="ALEXANDRE" userId="734048d45b8f99b5" providerId="LiveId" clId="{FB10C97A-D48E-4D57-B25D-78CB816D54AD}" dt="2021-03-23T12:38:34.606" v="1117" actId="1076"/>
          <ac:spMkLst>
            <pc:docMk/>
            <pc:sldMk cId="1263380770" sldId="461"/>
            <ac:spMk id="29" creationId="{B8C07117-471D-4453-99BF-127ADAF42F94}"/>
          </ac:spMkLst>
        </pc:spChg>
        <pc:spChg chg="add mod">
          <ac:chgData name="ALEXANDRE" userId="734048d45b8f99b5" providerId="LiveId" clId="{FB10C97A-D48E-4D57-B25D-78CB816D54AD}" dt="2021-03-23T12:37:14.053" v="1083" actId="1076"/>
          <ac:spMkLst>
            <pc:docMk/>
            <pc:sldMk cId="1263380770" sldId="461"/>
            <ac:spMk id="33" creationId="{9344DF80-4D69-4D74-99EC-385978D4BFAC}"/>
          </ac:spMkLst>
        </pc:spChg>
        <pc:spChg chg="add mod">
          <ac:chgData name="ALEXANDRE" userId="734048d45b8f99b5" providerId="LiveId" clId="{FB10C97A-D48E-4D57-B25D-78CB816D54AD}" dt="2021-03-23T12:38:41.631" v="1118" actId="1076"/>
          <ac:spMkLst>
            <pc:docMk/>
            <pc:sldMk cId="1263380770" sldId="461"/>
            <ac:spMk id="35" creationId="{296FFF6E-32E2-4BCD-B92F-840B57440BC8}"/>
          </ac:spMkLst>
        </pc:spChg>
        <pc:spChg chg="add mod">
          <ac:chgData name="ALEXANDRE" userId="734048d45b8f99b5" providerId="LiveId" clId="{FB10C97A-D48E-4D57-B25D-78CB816D54AD}" dt="2021-03-23T12:38:41.631" v="1118" actId="1076"/>
          <ac:spMkLst>
            <pc:docMk/>
            <pc:sldMk cId="1263380770" sldId="461"/>
            <ac:spMk id="36" creationId="{A9B3E341-D318-4BE5-857E-31F9F48FB431}"/>
          </ac:spMkLst>
        </pc:spChg>
        <pc:spChg chg="add mod">
          <ac:chgData name="ALEXANDRE" userId="734048d45b8f99b5" providerId="LiveId" clId="{FB10C97A-D48E-4D57-B25D-78CB816D54AD}" dt="2021-03-23T12:36:04.612" v="1060" actId="571"/>
          <ac:spMkLst>
            <pc:docMk/>
            <pc:sldMk cId="1263380770" sldId="461"/>
            <ac:spMk id="37" creationId="{26DFCF89-668E-4B3F-BDA9-523A05382AF1}"/>
          </ac:spMkLst>
        </pc:spChg>
        <pc:spChg chg="add mod">
          <ac:chgData name="ALEXANDRE" userId="734048d45b8f99b5" providerId="LiveId" clId="{FB10C97A-D48E-4D57-B25D-78CB816D54AD}" dt="2021-03-23T12:37:09.724" v="1082" actId="1076"/>
          <ac:spMkLst>
            <pc:docMk/>
            <pc:sldMk cId="1263380770" sldId="461"/>
            <ac:spMk id="38" creationId="{35C84860-55E2-4AEA-A5AA-7263FF66817F}"/>
          </ac:spMkLst>
        </pc:spChg>
        <pc:spChg chg="add mod">
          <ac:chgData name="ALEXANDRE" userId="734048d45b8f99b5" providerId="LiveId" clId="{FB10C97A-D48E-4D57-B25D-78CB816D54AD}" dt="2021-03-23T12:39:33.086" v="1142" actId="207"/>
          <ac:spMkLst>
            <pc:docMk/>
            <pc:sldMk cId="1263380770" sldId="461"/>
            <ac:spMk id="45" creationId="{A8464C4A-0B6C-4E85-BA72-7BEEDA1F6955}"/>
          </ac:spMkLst>
        </pc:spChg>
        <pc:spChg chg="add mod">
          <ac:chgData name="ALEXANDRE" userId="734048d45b8f99b5" providerId="LiveId" clId="{FB10C97A-D48E-4D57-B25D-78CB816D54AD}" dt="2021-03-23T12:39:35.955" v="1144" actId="20577"/>
          <ac:spMkLst>
            <pc:docMk/>
            <pc:sldMk cId="1263380770" sldId="461"/>
            <ac:spMk id="46" creationId="{063D9B6A-B7F3-4B86-8892-3AA301156AD2}"/>
          </ac:spMkLst>
        </pc:spChg>
        <pc:spChg chg="add mod">
          <ac:chgData name="ALEXANDRE" userId="734048d45b8f99b5" providerId="LiveId" clId="{FB10C97A-D48E-4D57-B25D-78CB816D54AD}" dt="2021-03-23T12:40:13.017" v="1154" actId="1582"/>
          <ac:spMkLst>
            <pc:docMk/>
            <pc:sldMk cId="1263380770" sldId="461"/>
            <ac:spMk id="48" creationId="{6AAEBA1F-F606-4025-966F-D5C951AE844E}"/>
          </ac:spMkLst>
        </pc:spChg>
        <pc:spChg chg="add mod">
          <ac:chgData name="ALEXANDRE" userId="734048d45b8f99b5" providerId="LiveId" clId="{FB10C97A-D48E-4D57-B25D-78CB816D54AD}" dt="2021-03-23T17:36:49.545" v="1204" actId="1076"/>
          <ac:spMkLst>
            <pc:docMk/>
            <pc:sldMk cId="1263380770" sldId="461"/>
            <ac:spMk id="49" creationId="{161DB9C2-EFE4-42E9-A4D4-411E9F296227}"/>
          </ac:spMkLst>
        </pc:spChg>
        <pc:spChg chg="add mod">
          <ac:chgData name="ALEXANDRE" userId="734048d45b8f99b5" providerId="LiveId" clId="{FB10C97A-D48E-4D57-B25D-78CB816D54AD}" dt="2021-03-23T17:36:51.009" v="1205" actId="1076"/>
          <ac:spMkLst>
            <pc:docMk/>
            <pc:sldMk cId="1263380770" sldId="461"/>
            <ac:spMk id="50" creationId="{15BF1F36-CE45-4275-AE20-7CECDAB60F72}"/>
          </ac:spMkLst>
        </pc:spChg>
        <pc:spChg chg="add del mod">
          <ac:chgData name="ALEXANDRE" userId="734048d45b8f99b5" providerId="LiveId" clId="{FB10C97A-D48E-4D57-B25D-78CB816D54AD}" dt="2021-03-23T20:26:18.746" v="2118" actId="21"/>
          <ac:spMkLst>
            <pc:docMk/>
            <pc:sldMk cId="1263380770" sldId="461"/>
            <ac:spMk id="52" creationId="{D17C2EBA-21C3-4107-8B57-2C669B3D2DF0}"/>
          </ac:spMkLst>
        </pc:spChg>
        <pc:graphicFrameChg chg="add mod modGraphic">
          <ac:chgData name="ALEXANDRE" userId="734048d45b8f99b5" providerId="LiveId" clId="{FB10C97A-D48E-4D57-B25D-78CB816D54AD}" dt="2021-03-26T12:12:55.195" v="4958" actId="20577"/>
          <ac:graphicFrameMkLst>
            <pc:docMk/>
            <pc:sldMk cId="1263380770" sldId="461"/>
            <ac:graphicFrameMk id="30" creationId="{82F9B91D-3AA5-462F-BC69-8592BF67B1A5}"/>
          </ac:graphicFrameMkLst>
        </pc:graphicFrameChg>
        <pc:graphicFrameChg chg="add mod modGraphic">
          <ac:chgData name="ALEXANDRE" userId="734048d45b8f99b5" providerId="LiveId" clId="{FB10C97A-D48E-4D57-B25D-78CB816D54AD}" dt="2021-03-26T12:13:29.305" v="4974" actId="20577"/>
          <ac:graphicFrameMkLst>
            <pc:docMk/>
            <pc:sldMk cId="1263380770" sldId="461"/>
            <ac:graphicFrameMk id="34" creationId="{1727E14D-5C26-4BBC-98EB-583EDA3382FF}"/>
          </ac:graphicFrameMkLst>
        </pc:graphicFrameChg>
        <pc:graphicFrameChg chg="add mod modGraphic">
          <ac:chgData name="ALEXANDRE" userId="734048d45b8f99b5" providerId="LiveId" clId="{FB10C97A-D48E-4D57-B25D-78CB816D54AD}" dt="2021-03-26T12:14:27.426" v="4999" actId="20577"/>
          <ac:graphicFrameMkLst>
            <pc:docMk/>
            <pc:sldMk cId="1263380770" sldId="461"/>
            <ac:graphicFrameMk id="47" creationId="{AA1BED18-9E07-4A47-BBEC-B33C9E3FD11C}"/>
          </ac:graphicFrameMkLst>
        </pc:graphicFrameChg>
        <pc:picChg chg="add mod">
          <ac:chgData name="ALEXANDRE" userId="734048d45b8f99b5" providerId="LiveId" clId="{FB10C97A-D48E-4D57-B25D-78CB816D54AD}" dt="2021-03-23T12:37:14.053" v="1083" actId="1076"/>
          <ac:picMkLst>
            <pc:docMk/>
            <pc:sldMk cId="1263380770" sldId="461"/>
            <ac:picMk id="31" creationId="{1565CB84-92A2-4DA8-8459-08E004E303E1}"/>
          </ac:picMkLst>
        </pc:picChg>
        <pc:cxnChg chg="add mod">
          <ac:chgData name="ALEXANDRE" userId="734048d45b8f99b5" providerId="LiveId" clId="{FB10C97A-D48E-4D57-B25D-78CB816D54AD}" dt="2021-03-23T12:37:09.724" v="1082" actId="1076"/>
          <ac:cxnSpMkLst>
            <pc:docMk/>
            <pc:sldMk cId="1263380770" sldId="461"/>
            <ac:cxnSpMk id="10" creationId="{7AED6D6F-7E9D-41B6-BF5E-9B837B828719}"/>
          </ac:cxnSpMkLst>
        </pc:cxnChg>
        <pc:cxnChg chg="add mod">
          <ac:chgData name="ALEXANDRE" userId="734048d45b8f99b5" providerId="LiveId" clId="{FB10C97A-D48E-4D57-B25D-78CB816D54AD}" dt="2021-03-23T12:37:09.724" v="1082" actId="1076"/>
          <ac:cxnSpMkLst>
            <pc:docMk/>
            <pc:sldMk cId="1263380770" sldId="461"/>
            <ac:cxnSpMk id="11" creationId="{F7B2947B-E4FE-415A-9F0F-448AF1C556AA}"/>
          </ac:cxnSpMkLst>
        </pc:cxnChg>
        <pc:cxnChg chg="add mod">
          <ac:chgData name="ALEXANDRE" userId="734048d45b8f99b5" providerId="LiveId" clId="{FB10C97A-D48E-4D57-B25D-78CB816D54AD}" dt="2021-03-23T12:37:09.724" v="1082" actId="1076"/>
          <ac:cxnSpMkLst>
            <pc:docMk/>
            <pc:sldMk cId="1263380770" sldId="461"/>
            <ac:cxnSpMk id="14" creationId="{C987D42E-FFDD-4BA9-913E-3F01DB35EE27}"/>
          </ac:cxnSpMkLst>
        </pc:cxnChg>
        <pc:cxnChg chg="add del mod">
          <ac:chgData name="ALEXANDRE" userId="734048d45b8f99b5" providerId="LiveId" clId="{FB10C97A-D48E-4D57-B25D-78CB816D54AD}" dt="2021-03-23T12:32:44.531" v="956" actId="478"/>
          <ac:cxnSpMkLst>
            <pc:docMk/>
            <pc:sldMk cId="1263380770" sldId="461"/>
            <ac:cxnSpMk id="17" creationId="{53939365-4CA6-45D8-AD86-EE6863B96D11}"/>
          </ac:cxnSpMkLst>
        </pc:cxnChg>
        <pc:cxnChg chg="add mod">
          <ac:chgData name="ALEXANDRE" userId="734048d45b8f99b5" providerId="LiveId" clId="{FB10C97A-D48E-4D57-B25D-78CB816D54AD}" dt="2021-03-23T12:37:09.724" v="1082" actId="1076"/>
          <ac:cxnSpMkLst>
            <pc:docMk/>
            <pc:sldMk cId="1263380770" sldId="461"/>
            <ac:cxnSpMk id="28" creationId="{7F337735-6CBA-404E-9D89-75D76011538E}"/>
          </ac:cxnSpMkLst>
        </pc:cxnChg>
      </pc:sldChg>
      <pc:sldChg chg="del">
        <pc:chgData name="ALEXANDRE" userId="734048d45b8f99b5" providerId="LiveId" clId="{FB10C97A-D48E-4D57-B25D-78CB816D54AD}" dt="2021-03-23T11:28:46.598" v="28" actId="47"/>
        <pc:sldMkLst>
          <pc:docMk/>
          <pc:sldMk cId="2530673583" sldId="461"/>
        </pc:sldMkLst>
      </pc:sldChg>
      <pc:sldChg chg="addSp delSp modSp add mod delAnim modAnim">
        <pc:chgData name="ALEXANDRE" userId="734048d45b8f99b5" providerId="LiveId" clId="{FB10C97A-D48E-4D57-B25D-78CB816D54AD}" dt="2021-03-26T12:16:25.884" v="5088" actId="1076"/>
        <pc:sldMkLst>
          <pc:docMk/>
          <pc:sldMk cId="906157369" sldId="462"/>
        </pc:sldMkLst>
        <pc:spChg chg="add mod">
          <ac:chgData name="ALEXANDRE" userId="734048d45b8f99b5" providerId="LiveId" clId="{FB10C97A-D48E-4D57-B25D-78CB816D54AD}" dt="2021-03-23T17:35:36.781" v="1175" actId="208"/>
          <ac:spMkLst>
            <pc:docMk/>
            <pc:sldMk cId="906157369" sldId="462"/>
            <ac:spMk id="3" creationId="{F293678C-60ED-4B4C-A645-B641C21E3655}"/>
          </ac:spMkLst>
        </pc:spChg>
        <pc:spChg chg="mod">
          <ac:chgData name="ALEXANDRE" userId="734048d45b8f99b5" providerId="LiveId" clId="{FB10C97A-D48E-4D57-B25D-78CB816D54AD}" dt="2021-03-23T17:38:17.503" v="1216" actId="403"/>
          <ac:spMkLst>
            <pc:docMk/>
            <pc:sldMk cId="906157369" sldId="462"/>
            <ac:spMk id="8" creationId="{3C40F56F-7B2C-4100-B3B7-16516192FE2E}"/>
          </ac:spMkLst>
        </pc:spChg>
        <pc:spChg chg="del">
          <ac:chgData name="ALEXANDRE" userId="734048d45b8f99b5" providerId="LiveId" clId="{FB10C97A-D48E-4D57-B25D-78CB816D54AD}" dt="2021-03-23T17:32:56.595" v="1159" actId="478"/>
          <ac:spMkLst>
            <pc:docMk/>
            <pc:sldMk cId="906157369" sldId="462"/>
            <ac:spMk id="29" creationId="{B8C07117-471D-4453-99BF-127ADAF42F94}"/>
          </ac:spMkLst>
        </pc:spChg>
        <pc:spChg chg="del">
          <ac:chgData name="ALEXANDRE" userId="734048d45b8f99b5" providerId="LiveId" clId="{FB10C97A-D48E-4D57-B25D-78CB816D54AD}" dt="2021-03-23T17:32:56.595" v="1159" actId="478"/>
          <ac:spMkLst>
            <pc:docMk/>
            <pc:sldMk cId="906157369" sldId="462"/>
            <ac:spMk id="35" creationId="{296FFF6E-32E2-4BCD-B92F-840B57440BC8}"/>
          </ac:spMkLst>
        </pc:spChg>
        <pc:spChg chg="del">
          <ac:chgData name="ALEXANDRE" userId="734048d45b8f99b5" providerId="LiveId" clId="{FB10C97A-D48E-4D57-B25D-78CB816D54AD}" dt="2021-03-23T17:32:56.595" v="1159" actId="478"/>
          <ac:spMkLst>
            <pc:docMk/>
            <pc:sldMk cId="906157369" sldId="462"/>
            <ac:spMk id="36" creationId="{A9B3E341-D318-4BE5-857E-31F9F48FB431}"/>
          </ac:spMkLst>
        </pc:spChg>
        <pc:spChg chg="del">
          <ac:chgData name="ALEXANDRE" userId="734048d45b8f99b5" providerId="LiveId" clId="{FB10C97A-D48E-4D57-B25D-78CB816D54AD}" dt="2021-03-23T17:32:56.595" v="1159" actId="478"/>
          <ac:spMkLst>
            <pc:docMk/>
            <pc:sldMk cId="906157369" sldId="462"/>
            <ac:spMk id="45" creationId="{A8464C4A-0B6C-4E85-BA72-7BEEDA1F6955}"/>
          </ac:spMkLst>
        </pc:spChg>
        <pc:spChg chg="del">
          <ac:chgData name="ALEXANDRE" userId="734048d45b8f99b5" providerId="LiveId" clId="{FB10C97A-D48E-4D57-B25D-78CB816D54AD}" dt="2021-03-23T17:32:56.595" v="1159" actId="478"/>
          <ac:spMkLst>
            <pc:docMk/>
            <pc:sldMk cId="906157369" sldId="462"/>
            <ac:spMk id="46" creationId="{063D9B6A-B7F3-4B86-8892-3AA301156AD2}"/>
          </ac:spMkLst>
        </pc:spChg>
        <pc:spChg chg="del">
          <ac:chgData name="ALEXANDRE" userId="734048d45b8f99b5" providerId="LiveId" clId="{FB10C97A-D48E-4D57-B25D-78CB816D54AD}" dt="2021-03-23T17:32:56.595" v="1159" actId="478"/>
          <ac:spMkLst>
            <pc:docMk/>
            <pc:sldMk cId="906157369" sldId="462"/>
            <ac:spMk id="48" creationId="{6AAEBA1F-F606-4025-966F-D5C951AE844E}"/>
          </ac:spMkLst>
        </pc:spChg>
        <pc:graphicFrameChg chg="add mod modGraphic">
          <ac:chgData name="ALEXANDRE" userId="734048d45b8f99b5" providerId="LiveId" clId="{FB10C97A-D48E-4D57-B25D-78CB816D54AD}" dt="2021-03-26T12:16:25.884" v="5088" actId="1076"/>
          <ac:graphicFrameMkLst>
            <pc:docMk/>
            <pc:sldMk cId="906157369" sldId="462"/>
            <ac:graphicFrameMk id="19" creationId="{44BC7D74-8984-49F3-AD99-D9FC44CF2DE1}"/>
          </ac:graphicFrameMkLst>
        </pc:graphicFrameChg>
        <pc:graphicFrameChg chg="del">
          <ac:chgData name="ALEXANDRE" userId="734048d45b8f99b5" providerId="LiveId" clId="{FB10C97A-D48E-4D57-B25D-78CB816D54AD}" dt="2021-03-23T17:32:56.595" v="1159" actId="478"/>
          <ac:graphicFrameMkLst>
            <pc:docMk/>
            <pc:sldMk cId="906157369" sldId="462"/>
            <ac:graphicFrameMk id="30" creationId="{82F9B91D-3AA5-462F-BC69-8592BF67B1A5}"/>
          </ac:graphicFrameMkLst>
        </pc:graphicFrameChg>
        <pc:graphicFrameChg chg="add del mod modGraphic">
          <ac:chgData name="ALEXANDRE" userId="734048d45b8f99b5" providerId="LiveId" clId="{FB10C97A-D48E-4D57-B25D-78CB816D54AD}" dt="2021-03-26T12:15:43.695" v="5080" actId="478"/>
          <ac:graphicFrameMkLst>
            <pc:docMk/>
            <pc:sldMk cId="906157369" sldId="462"/>
            <ac:graphicFrameMk id="32" creationId="{9240A48A-9FCE-46B8-A4D8-48641E726595}"/>
          </ac:graphicFrameMkLst>
        </pc:graphicFrameChg>
        <pc:graphicFrameChg chg="del">
          <ac:chgData name="ALEXANDRE" userId="734048d45b8f99b5" providerId="LiveId" clId="{FB10C97A-D48E-4D57-B25D-78CB816D54AD}" dt="2021-03-23T17:32:56.595" v="1159" actId="478"/>
          <ac:graphicFrameMkLst>
            <pc:docMk/>
            <pc:sldMk cId="906157369" sldId="462"/>
            <ac:graphicFrameMk id="34" creationId="{1727E14D-5C26-4BBC-98EB-583EDA3382FF}"/>
          </ac:graphicFrameMkLst>
        </pc:graphicFrameChg>
        <pc:graphicFrameChg chg="del">
          <ac:chgData name="ALEXANDRE" userId="734048d45b8f99b5" providerId="LiveId" clId="{FB10C97A-D48E-4D57-B25D-78CB816D54AD}" dt="2021-03-23T17:32:56.595" v="1159" actId="478"/>
          <ac:graphicFrameMkLst>
            <pc:docMk/>
            <pc:sldMk cId="906157369" sldId="462"/>
            <ac:graphicFrameMk id="47" creationId="{AA1BED18-9E07-4A47-BBEC-B33C9E3FD11C}"/>
          </ac:graphicFrameMkLst>
        </pc:graphicFrameChg>
        <pc:picChg chg="del">
          <ac:chgData name="ALEXANDRE" userId="734048d45b8f99b5" providerId="LiveId" clId="{FB10C97A-D48E-4D57-B25D-78CB816D54AD}" dt="2021-03-23T17:35:07.364" v="1164" actId="478"/>
          <ac:picMkLst>
            <pc:docMk/>
            <pc:sldMk cId="906157369" sldId="462"/>
            <ac:picMk id="31" creationId="{1565CB84-92A2-4DA8-8459-08E004E303E1}"/>
          </ac:picMkLst>
        </pc:picChg>
        <pc:picChg chg="add del">
          <ac:chgData name="ALEXANDRE" userId="734048d45b8f99b5" providerId="LiveId" clId="{FB10C97A-D48E-4D57-B25D-78CB816D54AD}" dt="2021-03-23T17:33:04.185" v="1161" actId="478"/>
          <ac:picMkLst>
            <pc:docMk/>
            <pc:sldMk cId="906157369" sldId="462"/>
            <ac:picMk id="7170" creationId="{A00CFE0D-88B4-41D8-AF09-0154305A9A0A}"/>
          </ac:picMkLst>
        </pc:picChg>
        <pc:picChg chg="add mod">
          <ac:chgData name="ALEXANDRE" userId="734048d45b8f99b5" providerId="LiveId" clId="{FB10C97A-D48E-4D57-B25D-78CB816D54AD}" dt="2021-03-23T17:35:42.212" v="1176" actId="14100"/>
          <ac:picMkLst>
            <pc:docMk/>
            <pc:sldMk cId="906157369" sldId="462"/>
            <ac:picMk id="7172" creationId="{69407853-3E95-43B8-8355-FB35735FE4DE}"/>
          </ac:picMkLst>
        </pc:picChg>
      </pc:sldChg>
      <pc:sldChg chg="addSp delSp modSp new del mod">
        <pc:chgData name="ALEXANDRE" userId="734048d45b8f99b5" providerId="LiveId" clId="{FB10C97A-D48E-4D57-B25D-78CB816D54AD}" dt="2021-03-26T12:25:10.733" v="5151" actId="2696"/>
        <pc:sldMkLst>
          <pc:docMk/>
          <pc:sldMk cId="3178973720" sldId="463"/>
        </pc:sldMkLst>
        <pc:spChg chg="mod">
          <ac:chgData name="ALEXANDRE" userId="734048d45b8f99b5" providerId="LiveId" clId="{FB10C97A-D48E-4D57-B25D-78CB816D54AD}" dt="2021-03-26T12:25:09.364" v="5150" actId="1076"/>
          <ac:spMkLst>
            <pc:docMk/>
            <pc:sldMk cId="3178973720" sldId="463"/>
            <ac:spMk id="2" creationId="{7EB61079-E95E-4F41-8020-0DC67FF18762}"/>
          </ac:spMkLst>
        </pc:spChg>
        <pc:spChg chg="mod">
          <ac:chgData name="ALEXANDRE" userId="734048d45b8f99b5" providerId="LiveId" clId="{FB10C97A-D48E-4D57-B25D-78CB816D54AD}" dt="2021-03-23T17:40:34.117" v="1241" actId="14100"/>
          <ac:spMkLst>
            <pc:docMk/>
            <pc:sldMk cId="3178973720" sldId="463"/>
            <ac:spMk id="3" creationId="{4CE54EB7-4225-4F87-AB7A-7E3C9A0D52AC}"/>
          </ac:spMkLst>
        </pc:spChg>
        <pc:spChg chg="add del">
          <ac:chgData name="ALEXANDRE" userId="734048d45b8f99b5" providerId="LiveId" clId="{FB10C97A-D48E-4D57-B25D-78CB816D54AD}" dt="2021-03-23T17:40:36.712" v="1243"/>
          <ac:spMkLst>
            <pc:docMk/>
            <pc:sldMk cId="3178973720" sldId="463"/>
            <ac:spMk id="4" creationId="{9514489E-806C-4D17-ADC7-29C8C3E38593}"/>
          </ac:spMkLst>
        </pc:spChg>
        <pc:spChg chg="add mod">
          <ac:chgData name="ALEXANDRE" userId="734048d45b8f99b5" providerId="LiveId" clId="{FB10C97A-D48E-4D57-B25D-78CB816D54AD}" dt="2021-03-23T17:44:22.113" v="1324" actId="1076"/>
          <ac:spMkLst>
            <pc:docMk/>
            <pc:sldMk cId="3178973720" sldId="463"/>
            <ac:spMk id="7" creationId="{F980C001-931F-48C9-A602-DFCEA68BFC94}"/>
          </ac:spMkLst>
        </pc:spChg>
        <pc:spChg chg="add mod">
          <ac:chgData name="ALEXANDRE" userId="734048d45b8f99b5" providerId="LiveId" clId="{FB10C97A-D48E-4D57-B25D-78CB816D54AD}" dt="2021-03-23T17:44:22.113" v="1324" actId="1076"/>
          <ac:spMkLst>
            <pc:docMk/>
            <pc:sldMk cId="3178973720" sldId="463"/>
            <ac:spMk id="8" creationId="{39710166-09EC-42D5-8A1B-1EA57BFEEF1C}"/>
          </ac:spMkLst>
        </pc:spChg>
        <pc:picChg chg="add del">
          <ac:chgData name="ALEXANDRE" userId="734048d45b8f99b5" providerId="LiveId" clId="{FB10C97A-D48E-4D57-B25D-78CB816D54AD}" dt="2021-03-23T17:40:39.687" v="1245"/>
          <ac:picMkLst>
            <pc:docMk/>
            <pc:sldMk cId="3178973720" sldId="463"/>
            <ac:picMk id="5" creationId="{0AD7AB5F-9F3C-413E-BFEF-030AE9E9F01D}"/>
          </ac:picMkLst>
        </pc:picChg>
        <pc:picChg chg="del">
          <ac:chgData name="ALEXANDRE" userId="734048d45b8f99b5" providerId="LiveId" clId="{FB10C97A-D48E-4D57-B25D-78CB816D54AD}" dt="2021-03-23T17:40:43.435" v="1246"/>
          <ac:picMkLst>
            <pc:docMk/>
            <pc:sldMk cId="3178973720" sldId="463"/>
            <ac:picMk id="6" creationId="{7222B8F8-AAB2-476B-8936-757B4F1556A3}"/>
          </ac:picMkLst>
        </pc:picChg>
        <pc:picChg chg="add mod">
          <ac:chgData name="ALEXANDRE" userId="734048d45b8f99b5" providerId="LiveId" clId="{FB10C97A-D48E-4D57-B25D-78CB816D54AD}" dt="2021-03-23T17:43:59.332" v="1317" actId="1076"/>
          <ac:picMkLst>
            <pc:docMk/>
            <pc:sldMk cId="3178973720" sldId="463"/>
            <ac:picMk id="9220" creationId="{195EF77C-0E84-4282-A6D9-BAD410D268EE}"/>
          </ac:picMkLst>
        </pc:picChg>
        <pc:picChg chg="add mod">
          <ac:chgData name="ALEXANDRE" userId="734048d45b8f99b5" providerId="LiveId" clId="{FB10C97A-D48E-4D57-B25D-78CB816D54AD}" dt="2021-03-23T17:45:18.643" v="1329" actId="1076"/>
          <ac:picMkLst>
            <pc:docMk/>
            <pc:sldMk cId="3178973720" sldId="463"/>
            <ac:picMk id="9222" creationId="{203D9FBA-430F-41FF-9B51-F2A06A60EE3D}"/>
          </ac:picMkLst>
        </pc:picChg>
      </pc:sldChg>
      <pc:sldChg chg="add">
        <pc:chgData name="ALEXANDRE" userId="734048d45b8f99b5" providerId="LiveId" clId="{FB10C97A-D48E-4D57-B25D-78CB816D54AD}" dt="2021-03-26T12:25:16.715" v="5152"/>
        <pc:sldMkLst>
          <pc:docMk/>
          <pc:sldMk cId="3938451602" sldId="463"/>
        </pc:sldMkLst>
      </pc:sldChg>
      <pc:sldChg chg="addSp delSp modSp add mod addAnim delAnim modAnim">
        <pc:chgData name="ALEXANDRE" userId="734048d45b8f99b5" providerId="LiveId" clId="{FB10C97A-D48E-4D57-B25D-78CB816D54AD}" dt="2021-03-26T13:59:17.847" v="5708" actId="20577"/>
        <pc:sldMkLst>
          <pc:docMk/>
          <pc:sldMk cId="500253887" sldId="464"/>
        </pc:sldMkLst>
        <pc:spChg chg="mod">
          <ac:chgData name="ALEXANDRE" userId="734048d45b8f99b5" providerId="LiveId" clId="{FB10C97A-D48E-4D57-B25D-78CB816D54AD}" dt="2021-03-23T17:47:26.486" v="1377" actId="404"/>
          <ac:spMkLst>
            <pc:docMk/>
            <pc:sldMk cId="500253887" sldId="464"/>
            <ac:spMk id="2" creationId="{7EB61079-E95E-4F41-8020-0DC67FF18762}"/>
          </ac:spMkLst>
        </pc:spChg>
        <pc:spChg chg="del mod">
          <ac:chgData name="ALEXANDRE" userId="734048d45b8f99b5" providerId="LiveId" clId="{FB10C97A-D48E-4D57-B25D-78CB816D54AD}" dt="2021-03-23T17:51:23.795" v="1397" actId="478"/>
          <ac:spMkLst>
            <pc:docMk/>
            <pc:sldMk cId="500253887" sldId="464"/>
            <ac:spMk id="3" creationId="{4CE54EB7-4225-4F87-AB7A-7E3C9A0D52AC}"/>
          </ac:spMkLst>
        </pc:spChg>
        <pc:spChg chg="add del mod">
          <ac:chgData name="ALEXANDRE" userId="734048d45b8f99b5" providerId="LiveId" clId="{FB10C97A-D48E-4D57-B25D-78CB816D54AD}" dt="2021-03-23T17:51:25.404" v="1398" actId="478"/>
          <ac:spMkLst>
            <pc:docMk/>
            <pc:sldMk cId="500253887" sldId="464"/>
            <ac:spMk id="5" creationId="{5E9D143A-5F19-4D68-B5DF-A2411AFAD76F}"/>
          </ac:spMkLst>
        </pc:spChg>
        <pc:spChg chg="add mod">
          <ac:chgData name="ALEXANDRE" userId="734048d45b8f99b5" providerId="LiveId" clId="{FB10C97A-D48E-4D57-B25D-78CB816D54AD}" dt="2021-03-26T13:59:17.847" v="5708" actId="20577"/>
          <ac:spMkLst>
            <pc:docMk/>
            <pc:sldMk cId="500253887" sldId="464"/>
            <ac:spMk id="6" creationId="{4CD354D8-C8CE-437B-8D79-10507D3D0CE5}"/>
          </ac:spMkLst>
        </pc:spChg>
        <pc:spChg chg="del">
          <ac:chgData name="ALEXANDRE" userId="734048d45b8f99b5" providerId="LiveId" clId="{FB10C97A-D48E-4D57-B25D-78CB816D54AD}" dt="2021-03-23T17:47:16.529" v="1369" actId="478"/>
          <ac:spMkLst>
            <pc:docMk/>
            <pc:sldMk cId="500253887" sldId="464"/>
            <ac:spMk id="7" creationId="{F980C001-931F-48C9-A602-DFCEA68BFC94}"/>
          </ac:spMkLst>
        </pc:spChg>
        <pc:spChg chg="del">
          <ac:chgData name="ALEXANDRE" userId="734048d45b8f99b5" providerId="LiveId" clId="{FB10C97A-D48E-4D57-B25D-78CB816D54AD}" dt="2021-03-23T17:47:18.927" v="1370" actId="478"/>
          <ac:spMkLst>
            <pc:docMk/>
            <pc:sldMk cId="500253887" sldId="464"/>
            <ac:spMk id="8" creationId="{39710166-09EC-42D5-8A1B-1EA57BFEEF1C}"/>
          </ac:spMkLst>
        </pc:spChg>
        <pc:spChg chg="add mod">
          <ac:chgData name="ALEXANDRE" userId="734048d45b8f99b5" providerId="LiveId" clId="{FB10C97A-D48E-4D57-B25D-78CB816D54AD}" dt="2021-03-26T12:20:07.169" v="5123" actId="1076"/>
          <ac:spMkLst>
            <pc:docMk/>
            <pc:sldMk cId="500253887" sldId="464"/>
            <ac:spMk id="13" creationId="{36E5C8DA-41F7-43F5-9DF8-23D1512066E4}"/>
          </ac:spMkLst>
        </pc:spChg>
        <pc:spChg chg="add del mod">
          <ac:chgData name="ALEXANDRE" userId="734048d45b8f99b5" providerId="LiveId" clId="{FB10C97A-D48E-4D57-B25D-78CB816D54AD}" dt="2021-03-26T12:19:49.262" v="5121" actId="478"/>
          <ac:spMkLst>
            <pc:docMk/>
            <pc:sldMk cId="500253887" sldId="464"/>
            <ac:spMk id="15" creationId="{DF795B07-85A5-4610-A2EA-C33DE474AEC3}"/>
          </ac:spMkLst>
        </pc:spChg>
        <pc:spChg chg="add del mod">
          <ac:chgData name="ALEXANDRE" userId="734048d45b8f99b5" providerId="LiveId" clId="{FB10C97A-D48E-4D57-B25D-78CB816D54AD}" dt="2021-03-26T12:19:49.262" v="5121" actId="478"/>
          <ac:spMkLst>
            <pc:docMk/>
            <pc:sldMk cId="500253887" sldId="464"/>
            <ac:spMk id="16" creationId="{AE6B6785-83EC-4911-8556-42DCE74D1EB0}"/>
          </ac:spMkLst>
        </pc:spChg>
        <pc:graphicFrameChg chg="add mod modGraphic">
          <ac:chgData name="ALEXANDRE" userId="734048d45b8f99b5" providerId="LiveId" clId="{FB10C97A-D48E-4D57-B25D-78CB816D54AD}" dt="2021-03-26T13:58:39.766" v="5694" actId="20577"/>
          <ac:graphicFrameMkLst>
            <pc:docMk/>
            <pc:sldMk cId="500253887" sldId="464"/>
            <ac:graphicFrameMk id="9" creationId="{60BB8217-C132-4C95-9FBF-0B637638FB42}"/>
          </ac:graphicFrameMkLst>
        </pc:graphicFrameChg>
        <pc:graphicFrameChg chg="add del mod modGraphic">
          <ac:chgData name="ALEXANDRE" userId="734048d45b8f99b5" providerId="LiveId" clId="{FB10C97A-D48E-4D57-B25D-78CB816D54AD}" dt="2021-03-26T12:19:46.106" v="5120" actId="478"/>
          <ac:graphicFrameMkLst>
            <pc:docMk/>
            <pc:sldMk cId="500253887" sldId="464"/>
            <ac:graphicFrameMk id="14" creationId="{82ECDA61-10B7-4B61-829F-FB77ECC457C9}"/>
          </ac:graphicFrameMkLst>
        </pc:graphicFrameChg>
        <pc:picChg chg="del">
          <ac:chgData name="ALEXANDRE" userId="734048d45b8f99b5" providerId="LiveId" clId="{FB10C97A-D48E-4D57-B25D-78CB816D54AD}" dt="2021-03-23T17:47:16.529" v="1369" actId="478"/>
          <ac:picMkLst>
            <pc:docMk/>
            <pc:sldMk cId="500253887" sldId="464"/>
            <ac:picMk id="9220" creationId="{195EF77C-0E84-4282-A6D9-BAD410D268EE}"/>
          </ac:picMkLst>
        </pc:picChg>
        <pc:picChg chg="del">
          <ac:chgData name="ALEXANDRE" userId="734048d45b8f99b5" providerId="LiveId" clId="{FB10C97A-D48E-4D57-B25D-78CB816D54AD}" dt="2021-03-23T17:47:28.602" v="1378" actId="478"/>
          <ac:picMkLst>
            <pc:docMk/>
            <pc:sldMk cId="500253887" sldId="464"/>
            <ac:picMk id="9222" creationId="{203D9FBA-430F-41FF-9B51-F2A06A60EE3D}"/>
          </ac:picMkLst>
        </pc:picChg>
        <pc:picChg chg="add mod">
          <ac:chgData name="ALEXANDRE" userId="734048d45b8f99b5" providerId="LiveId" clId="{FB10C97A-D48E-4D57-B25D-78CB816D54AD}" dt="2021-03-26T12:20:07.169" v="5123" actId="1076"/>
          <ac:picMkLst>
            <pc:docMk/>
            <pc:sldMk cId="500253887" sldId="464"/>
            <ac:picMk id="10242" creationId="{E0987882-4D5D-4FF6-A549-0AF8A019B663}"/>
          </ac:picMkLst>
        </pc:picChg>
      </pc:sldChg>
      <pc:sldChg chg="addSp delSp modSp new mod">
        <pc:chgData name="ALEXANDRE" userId="734048d45b8f99b5" providerId="LiveId" clId="{FB10C97A-D48E-4D57-B25D-78CB816D54AD}" dt="2021-03-26T12:20:16.197" v="5126" actId="1076"/>
        <pc:sldMkLst>
          <pc:docMk/>
          <pc:sldMk cId="2923608952" sldId="465"/>
        </pc:sldMkLst>
        <pc:spChg chg="mod">
          <ac:chgData name="ALEXANDRE" userId="734048d45b8f99b5" providerId="LiveId" clId="{FB10C97A-D48E-4D57-B25D-78CB816D54AD}" dt="2021-03-26T12:20:14.099" v="5125" actId="14100"/>
          <ac:spMkLst>
            <pc:docMk/>
            <pc:sldMk cId="2923608952" sldId="465"/>
            <ac:spMk id="2" creationId="{0BBB9D02-71D7-47AB-AA5B-A25C7A6FF6AE}"/>
          </ac:spMkLst>
        </pc:spChg>
        <pc:spChg chg="mod">
          <ac:chgData name="ALEXANDRE" userId="734048d45b8f99b5" providerId="LiveId" clId="{FB10C97A-D48E-4D57-B25D-78CB816D54AD}" dt="2021-03-26T12:20:11.813" v="5124" actId="1076"/>
          <ac:spMkLst>
            <pc:docMk/>
            <pc:sldMk cId="2923608952" sldId="465"/>
            <ac:spMk id="3" creationId="{459DE269-B6EA-43AC-A19B-952DF4404C29}"/>
          </ac:spMkLst>
        </pc:spChg>
        <pc:graphicFrameChg chg="add del mod modGraphic">
          <ac:chgData name="ALEXANDRE" userId="734048d45b8f99b5" providerId="LiveId" clId="{FB10C97A-D48E-4D57-B25D-78CB816D54AD}" dt="2021-03-23T18:37:41.382" v="1708" actId="21"/>
          <ac:graphicFrameMkLst>
            <pc:docMk/>
            <pc:sldMk cId="2923608952" sldId="465"/>
            <ac:graphicFrameMk id="4" creationId="{B420AAC4-E5F3-4EE1-8C60-A7AE559B42DA}"/>
          </ac:graphicFrameMkLst>
        </pc:graphicFrameChg>
        <pc:picChg chg="add mod">
          <ac:chgData name="ALEXANDRE" userId="734048d45b8f99b5" providerId="LiveId" clId="{FB10C97A-D48E-4D57-B25D-78CB816D54AD}" dt="2021-03-26T12:20:16.197" v="5126" actId="1076"/>
          <ac:picMkLst>
            <pc:docMk/>
            <pc:sldMk cId="2923608952" sldId="465"/>
            <ac:picMk id="5" creationId="{C7980815-CB29-48F5-961E-99A533099EED}"/>
          </ac:picMkLst>
        </pc:picChg>
      </pc:sldChg>
      <pc:sldChg chg="addSp delSp modSp add mod">
        <pc:chgData name="ALEXANDRE" userId="734048d45b8f99b5" providerId="LiveId" clId="{FB10C97A-D48E-4D57-B25D-78CB816D54AD}" dt="2021-03-23T18:45:19.337" v="1837" actId="21"/>
        <pc:sldMkLst>
          <pc:docMk/>
          <pc:sldMk cId="531346168" sldId="466"/>
        </pc:sldMkLst>
        <pc:spChg chg="mod">
          <ac:chgData name="ALEXANDRE" userId="734048d45b8f99b5" providerId="LiveId" clId="{FB10C97A-D48E-4D57-B25D-78CB816D54AD}" dt="2021-03-23T18:43:31.382" v="1809" actId="1076"/>
          <ac:spMkLst>
            <pc:docMk/>
            <pc:sldMk cId="531346168" sldId="466"/>
            <ac:spMk id="2" creationId="{0BBB9D02-71D7-47AB-AA5B-A25C7A6FF6AE}"/>
          </ac:spMkLst>
        </pc:spChg>
        <pc:spChg chg="del">
          <ac:chgData name="ALEXANDRE" userId="734048d45b8f99b5" providerId="LiveId" clId="{FB10C97A-D48E-4D57-B25D-78CB816D54AD}" dt="2021-03-23T18:37:35.381" v="1706" actId="478"/>
          <ac:spMkLst>
            <pc:docMk/>
            <pc:sldMk cId="531346168" sldId="466"/>
            <ac:spMk id="3" creationId="{459DE269-B6EA-43AC-A19B-952DF4404C29}"/>
          </ac:spMkLst>
        </pc:spChg>
        <pc:spChg chg="add del mod">
          <ac:chgData name="ALEXANDRE" userId="734048d45b8f99b5" providerId="LiveId" clId="{FB10C97A-D48E-4D57-B25D-78CB816D54AD}" dt="2021-03-23T18:37:36.899" v="1707" actId="478"/>
          <ac:spMkLst>
            <pc:docMk/>
            <pc:sldMk cId="531346168" sldId="466"/>
            <ac:spMk id="6" creationId="{8C95E458-6BBB-4C9F-975E-587EE952F205}"/>
          </ac:spMkLst>
        </pc:spChg>
        <pc:spChg chg="add del mod">
          <ac:chgData name="ALEXANDRE" userId="734048d45b8f99b5" providerId="LiveId" clId="{FB10C97A-D48E-4D57-B25D-78CB816D54AD}" dt="2021-03-23T18:44:46.787" v="1830" actId="478"/>
          <ac:spMkLst>
            <pc:docMk/>
            <pc:sldMk cId="531346168" sldId="466"/>
            <ac:spMk id="7" creationId="{CF1F8FFD-A6DF-4DAF-B3C2-599E9480D5B8}"/>
          </ac:spMkLst>
        </pc:spChg>
        <pc:spChg chg="add del mod">
          <ac:chgData name="ALEXANDRE" userId="734048d45b8f99b5" providerId="LiveId" clId="{FB10C97A-D48E-4D57-B25D-78CB816D54AD}" dt="2021-03-23T18:44:46.787" v="1830" actId="478"/>
          <ac:spMkLst>
            <pc:docMk/>
            <pc:sldMk cId="531346168" sldId="466"/>
            <ac:spMk id="10" creationId="{B7E0AD2D-3B02-4B59-A953-F83477BFC957}"/>
          </ac:spMkLst>
        </pc:spChg>
        <pc:graphicFrameChg chg="del">
          <ac:chgData name="ALEXANDRE" userId="734048d45b8f99b5" providerId="LiveId" clId="{FB10C97A-D48E-4D57-B25D-78CB816D54AD}" dt="2021-03-23T18:37:29.685" v="1704" actId="478"/>
          <ac:graphicFrameMkLst>
            <pc:docMk/>
            <pc:sldMk cId="531346168" sldId="466"/>
            <ac:graphicFrameMk id="4" creationId="{B420AAC4-E5F3-4EE1-8C60-A7AE559B42DA}"/>
          </ac:graphicFrameMkLst>
        </pc:graphicFrameChg>
        <pc:graphicFrameChg chg="add del mod">
          <ac:chgData name="ALEXANDRE" userId="734048d45b8f99b5" providerId="LiveId" clId="{FB10C97A-D48E-4D57-B25D-78CB816D54AD}" dt="2021-03-23T18:45:19.337" v="1837" actId="21"/>
          <ac:graphicFrameMkLst>
            <pc:docMk/>
            <pc:sldMk cId="531346168" sldId="466"/>
            <ac:graphicFrameMk id="8" creationId="{A5657E40-6A8D-4E90-9D63-5A5375631BEE}"/>
          </ac:graphicFrameMkLst>
        </pc:graphicFrameChg>
        <pc:picChg chg="add del mod">
          <ac:chgData name="ALEXANDRE" userId="734048d45b8f99b5" providerId="LiveId" clId="{FB10C97A-D48E-4D57-B25D-78CB816D54AD}" dt="2021-03-23T18:44:43.158" v="1829" actId="478"/>
          <ac:picMkLst>
            <pc:docMk/>
            <pc:sldMk cId="531346168" sldId="466"/>
            <ac:picMk id="9" creationId="{315AEEC0-1893-4372-B409-817E69B6DF28}"/>
          </ac:picMkLst>
        </pc:picChg>
        <pc:picChg chg="add del">
          <ac:chgData name="ALEXANDRE" userId="734048d45b8f99b5" providerId="LiveId" clId="{FB10C97A-D48E-4D57-B25D-78CB816D54AD}" dt="2021-03-23T18:37:47.784" v="1710" actId="478"/>
          <ac:picMkLst>
            <pc:docMk/>
            <pc:sldMk cId="531346168" sldId="466"/>
            <ac:picMk id="11266" creationId="{D999A4B1-F99A-4E9B-BA0D-64841B290174}"/>
          </ac:picMkLst>
        </pc:picChg>
        <pc:picChg chg="add del mod">
          <ac:chgData name="ALEXANDRE" userId="734048d45b8f99b5" providerId="LiveId" clId="{FB10C97A-D48E-4D57-B25D-78CB816D54AD}" dt="2021-03-23T18:44:48.398" v="1831" actId="478"/>
          <ac:picMkLst>
            <pc:docMk/>
            <pc:sldMk cId="531346168" sldId="466"/>
            <ac:picMk id="11268" creationId="{0E545573-7C9B-42E2-B9B8-A5E750BB20E7}"/>
          </ac:picMkLst>
        </pc:picChg>
        <pc:cxnChg chg="add del mod">
          <ac:chgData name="ALEXANDRE" userId="734048d45b8f99b5" providerId="LiveId" clId="{FB10C97A-D48E-4D57-B25D-78CB816D54AD}" dt="2021-03-23T18:45:19.337" v="1837" actId="21"/>
          <ac:cxnSpMkLst>
            <pc:docMk/>
            <pc:sldMk cId="531346168" sldId="466"/>
            <ac:cxnSpMk id="12" creationId="{8AC43DC1-ABF0-4F4E-A4A8-C54B6A939222}"/>
          </ac:cxnSpMkLst>
        </pc:cxnChg>
      </pc:sldChg>
      <pc:sldChg chg="addSp delSp modSp add mod ord">
        <pc:chgData name="ALEXANDRE" userId="734048d45b8f99b5" providerId="LiveId" clId="{FB10C97A-D48E-4D57-B25D-78CB816D54AD}" dt="2021-03-26T12:27:23.443" v="5186" actId="1076"/>
        <pc:sldMkLst>
          <pc:docMk/>
          <pc:sldMk cId="1362909184" sldId="467"/>
        </pc:sldMkLst>
        <pc:spChg chg="mod">
          <ac:chgData name="ALEXANDRE" userId="734048d45b8f99b5" providerId="LiveId" clId="{FB10C97A-D48E-4D57-B25D-78CB816D54AD}" dt="2021-03-26T12:27:23.443" v="5186" actId="1076"/>
          <ac:spMkLst>
            <pc:docMk/>
            <pc:sldMk cId="1362909184" sldId="467"/>
            <ac:spMk id="2" creationId="{0BBB9D02-71D7-47AB-AA5B-A25C7A6FF6AE}"/>
          </ac:spMkLst>
        </pc:spChg>
        <pc:graphicFrameChg chg="add del mod">
          <ac:chgData name="ALEXANDRE" userId="734048d45b8f99b5" providerId="LiveId" clId="{FB10C97A-D48E-4D57-B25D-78CB816D54AD}" dt="2021-03-23T18:41:15.306" v="1769" actId="21"/>
          <ac:graphicFrameMkLst>
            <pc:docMk/>
            <pc:sldMk cId="1362909184" sldId="467"/>
            <ac:graphicFrameMk id="4" creationId="{71202D77-308B-44C1-A922-038CDA2D1D75}"/>
          </ac:graphicFrameMkLst>
        </pc:graphicFrameChg>
        <pc:graphicFrameChg chg="add del mod">
          <ac:chgData name="ALEXANDRE" userId="734048d45b8f99b5" providerId="LiveId" clId="{FB10C97A-D48E-4D57-B25D-78CB816D54AD}" dt="2021-03-23T18:41:30.688" v="1776"/>
          <ac:graphicFrameMkLst>
            <pc:docMk/>
            <pc:sldMk cId="1362909184" sldId="467"/>
            <ac:graphicFrameMk id="7" creationId="{CA52C031-CEE0-4F48-B670-623608A6BE17}"/>
          </ac:graphicFrameMkLst>
        </pc:graphicFrameChg>
        <pc:picChg chg="add del mod ord modCrop">
          <ac:chgData name="ALEXANDRE" userId="734048d45b8f99b5" providerId="LiveId" clId="{FB10C97A-D48E-4D57-B25D-78CB816D54AD}" dt="2021-03-23T18:45:37.764" v="1842" actId="478"/>
          <ac:picMkLst>
            <pc:docMk/>
            <pc:sldMk cId="1362909184" sldId="467"/>
            <ac:picMk id="3" creationId="{25976A5D-08FD-4418-9B93-42AC88DF7A8E}"/>
          </ac:picMkLst>
        </pc:picChg>
        <pc:picChg chg="add del mod">
          <ac:chgData name="ALEXANDRE" userId="734048d45b8f99b5" providerId="LiveId" clId="{FB10C97A-D48E-4D57-B25D-78CB816D54AD}" dt="2021-03-23T18:42:14.097" v="1789" actId="478"/>
          <ac:picMkLst>
            <pc:docMk/>
            <pc:sldMk cId="1362909184" sldId="467"/>
            <ac:picMk id="5" creationId="{957AB9F1-3DF4-4FCC-B619-6EA9FFB905E5}"/>
          </ac:picMkLst>
        </pc:picChg>
        <pc:picChg chg="add mod">
          <ac:chgData name="ALEXANDRE" userId="734048d45b8f99b5" providerId="LiveId" clId="{FB10C97A-D48E-4D57-B25D-78CB816D54AD}" dt="2021-03-23T18:45:57.840" v="1851" actId="1076"/>
          <ac:picMkLst>
            <pc:docMk/>
            <pc:sldMk cId="1362909184" sldId="467"/>
            <ac:picMk id="6" creationId="{9D6B3DE6-F354-412C-8EA5-AD964B0C8CD0}"/>
          </ac:picMkLst>
        </pc:picChg>
        <pc:picChg chg="add mod">
          <ac:chgData name="ALEXANDRE" userId="734048d45b8f99b5" providerId="LiveId" clId="{FB10C97A-D48E-4D57-B25D-78CB816D54AD}" dt="2021-03-23T18:46:31.150" v="1854" actId="1076"/>
          <ac:picMkLst>
            <pc:docMk/>
            <pc:sldMk cId="1362909184" sldId="467"/>
            <ac:picMk id="10" creationId="{EF0391EF-B365-49BA-9120-EB09F2E716D3}"/>
          </ac:picMkLst>
        </pc:picChg>
        <pc:picChg chg="add mod">
          <ac:chgData name="ALEXANDRE" userId="734048d45b8f99b5" providerId="LiveId" clId="{FB10C97A-D48E-4D57-B25D-78CB816D54AD}" dt="2021-03-26T12:27:18.579" v="5184" actId="1076"/>
          <ac:picMkLst>
            <pc:docMk/>
            <pc:sldMk cId="1362909184" sldId="467"/>
            <ac:picMk id="4098" creationId="{1AE9F188-5FD0-489A-A7F7-D1F0E2208EC6}"/>
          </ac:picMkLst>
        </pc:picChg>
        <pc:picChg chg="del">
          <ac:chgData name="ALEXANDRE" userId="734048d45b8f99b5" providerId="LiveId" clId="{FB10C97A-D48E-4D57-B25D-78CB816D54AD}" dt="2021-03-23T18:38:01.908" v="1713" actId="21"/>
          <ac:picMkLst>
            <pc:docMk/>
            <pc:sldMk cId="1362909184" sldId="467"/>
            <ac:picMk id="11266" creationId="{D999A4B1-F99A-4E9B-BA0D-64841B290174}"/>
          </ac:picMkLst>
        </pc:picChg>
        <pc:picChg chg="add del mod">
          <ac:chgData name="ALEXANDRE" userId="734048d45b8f99b5" providerId="LiveId" clId="{FB10C97A-D48E-4D57-B25D-78CB816D54AD}" dt="2021-03-26T12:27:07.093" v="5178" actId="478"/>
          <ac:picMkLst>
            <pc:docMk/>
            <pc:sldMk cId="1362909184" sldId="467"/>
            <ac:picMk id="12290" creationId="{721B2045-EB39-410B-B68C-00D37ADA36CB}"/>
          </ac:picMkLst>
        </pc:picChg>
      </pc:sldChg>
      <pc:sldChg chg="addSp delSp modSp add mod addAnim delAnim modAnim">
        <pc:chgData name="ALEXANDRE" userId="734048d45b8f99b5" providerId="LiveId" clId="{FB10C97A-D48E-4D57-B25D-78CB816D54AD}" dt="2021-03-23T19:46:06.253" v="2113" actId="1076"/>
        <pc:sldMkLst>
          <pc:docMk/>
          <pc:sldMk cId="1882344898" sldId="468"/>
        </pc:sldMkLst>
        <pc:spChg chg="mod">
          <ac:chgData name="ALEXANDRE" userId="734048d45b8f99b5" providerId="LiveId" clId="{FB10C97A-D48E-4D57-B25D-78CB816D54AD}" dt="2021-03-23T19:46:06.253" v="2113" actId="1076"/>
          <ac:spMkLst>
            <pc:docMk/>
            <pc:sldMk cId="1882344898" sldId="468"/>
            <ac:spMk id="2" creationId="{0BBB9D02-71D7-47AB-AA5B-A25C7A6FF6AE}"/>
          </ac:spMkLst>
        </pc:spChg>
        <pc:spChg chg="add mod">
          <ac:chgData name="ALEXANDRE" userId="734048d45b8f99b5" providerId="LiveId" clId="{FB10C97A-D48E-4D57-B25D-78CB816D54AD}" dt="2021-03-23T19:43:39.522" v="2081" actId="207"/>
          <ac:spMkLst>
            <pc:docMk/>
            <pc:sldMk cId="1882344898" sldId="468"/>
            <ac:spMk id="4" creationId="{FAEC6BA4-5617-48AF-9F40-F091CA30E163}"/>
          </ac:spMkLst>
        </pc:spChg>
        <pc:spChg chg="mod">
          <ac:chgData name="ALEXANDRE" userId="734048d45b8f99b5" providerId="LiveId" clId="{FB10C97A-D48E-4D57-B25D-78CB816D54AD}" dt="2021-03-23T18:47:16.052" v="1862" actId="1076"/>
          <ac:spMkLst>
            <pc:docMk/>
            <pc:sldMk cId="1882344898" sldId="468"/>
            <ac:spMk id="7" creationId="{CF1F8FFD-A6DF-4DAF-B3C2-599E9480D5B8}"/>
          </ac:spMkLst>
        </pc:spChg>
        <pc:spChg chg="mod">
          <ac:chgData name="ALEXANDRE" userId="734048d45b8f99b5" providerId="LiveId" clId="{FB10C97A-D48E-4D57-B25D-78CB816D54AD}" dt="2021-03-23T18:47:16.052" v="1862" actId="1076"/>
          <ac:spMkLst>
            <pc:docMk/>
            <pc:sldMk cId="1882344898" sldId="468"/>
            <ac:spMk id="10" creationId="{B7E0AD2D-3B02-4B59-A953-F83477BFC957}"/>
          </ac:spMkLst>
        </pc:spChg>
        <pc:spChg chg="add del mod">
          <ac:chgData name="ALEXANDRE" userId="734048d45b8f99b5" providerId="LiveId" clId="{FB10C97A-D48E-4D57-B25D-78CB816D54AD}" dt="2021-03-23T19:43:18.341" v="2072" actId="14100"/>
          <ac:spMkLst>
            <pc:docMk/>
            <pc:sldMk cId="1882344898" sldId="468"/>
            <ac:spMk id="13" creationId="{947396C6-9871-4F21-9424-AB17D82FD56B}"/>
          </ac:spMkLst>
        </pc:spChg>
        <pc:spChg chg="add mod">
          <ac:chgData name="ALEXANDRE" userId="734048d45b8f99b5" providerId="LiveId" clId="{FB10C97A-D48E-4D57-B25D-78CB816D54AD}" dt="2021-03-23T19:42:29.198" v="2058" actId="1076"/>
          <ac:spMkLst>
            <pc:docMk/>
            <pc:sldMk cId="1882344898" sldId="468"/>
            <ac:spMk id="14" creationId="{0B43111D-C041-4907-A441-23138BD8277A}"/>
          </ac:spMkLst>
        </pc:spChg>
        <pc:spChg chg="add mod">
          <ac:chgData name="ALEXANDRE" userId="734048d45b8f99b5" providerId="LiveId" clId="{FB10C97A-D48E-4D57-B25D-78CB816D54AD}" dt="2021-03-23T19:42:07.244" v="2052" actId="14100"/>
          <ac:spMkLst>
            <pc:docMk/>
            <pc:sldMk cId="1882344898" sldId="468"/>
            <ac:spMk id="15" creationId="{724A2F64-5FBE-4D6D-8DD0-C3F8AFB3794D}"/>
          </ac:spMkLst>
        </pc:spChg>
        <pc:spChg chg="add mod">
          <ac:chgData name="ALEXANDRE" userId="734048d45b8f99b5" providerId="LiveId" clId="{FB10C97A-D48E-4D57-B25D-78CB816D54AD}" dt="2021-03-23T19:42:53.639" v="2067" actId="208"/>
          <ac:spMkLst>
            <pc:docMk/>
            <pc:sldMk cId="1882344898" sldId="468"/>
            <ac:spMk id="16" creationId="{2136F5C0-7309-45BB-B0D2-337B833DE7A9}"/>
          </ac:spMkLst>
        </pc:spChg>
        <pc:spChg chg="add mod">
          <ac:chgData name="ALEXANDRE" userId="734048d45b8f99b5" providerId="LiveId" clId="{FB10C97A-D48E-4D57-B25D-78CB816D54AD}" dt="2021-03-23T19:43:55.780" v="2088" actId="1076"/>
          <ac:spMkLst>
            <pc:docMk/>
            <pc:sldMk cId="1882344898" sldId="468"/>
            <ac:spMk id="18" creationId="{AAEC0C4F-F151-42DE-B453-214681296806}"/>
          </ac:spMkLst>
        </pc:spChg>
        <pc:spChg chg="add mod">
          <ac:chgData name="ALEXANDRE" userId="734048d45b8f99b5" providerId="LiveId" clId="{FB10C97A-D48E-4D57-B25D-78CB816D54AD}" dt="2021-03-23T19:43:55.780" v="2088" actId="1076"/>
          <ac:spMkLst>
            <pc:docMk/>
            <pc:sldMk cId="1882344898" sldId="468"/>
            <ac:spMk id="19" creationId="{49D7FDF9-E200-4073-B2ED-73E07BB89B13}"/>
          </ac:spMkLst>
        </pc:spChg>
        <pc:spChg chg="add mod">
          <ac:chgData name="ALEXANDRE" userId="734048d45b8f99b5" providerId="LiveId" clId="{FB10C97A-D48E-4D57-B25D-78CB816D54AD}" dt="2021-03-23T19:43:58.234" v="2089" actId="1076"/>
          <ac:spMkLst>
            <pc:docMk/>
            <pc:sldMk cId="1882344898" sldId="468"/>
            <ac:spMk id="20" creationId="{11AD92CC-DB5F-4F03-9893-7B17824CCD06}"/>
          </ac:spMkLst>
        </pc:spChg>
        <pc:spChg chg="add mod">
          <ac:chgData name="ALEXANDRE" userId="734048d45b8f99b5" providerId="LiveId" clId="{FB10C97A-D48E-4D57-B25D-78CB816D54AD}" dt="2021-03-23T19:45:27.018" v="2109" actId="1076"/>
          <ac:spMkLst>
            <pc:docMk/>
            <pc:sldMk cId="1882344898" sldId="468"/>
            <ac:spMk id="21" creationId="{204B6917-280D-428B-941F-3A7D512AEC67}"/>
          </ac:spMkLst>
        </pc:spChg>
        <pc:graphicFrameChg chg="del">
          <ac:chgData name="ALEXANDRE" userId="734048d45b8f99b5" providerId="LiveId" clId="{FB10C97A-D48E-4D57-B25D-78CB816D54AD}" dt="2021-03-23T18:45:04.933" v="1834" actId="478"/>
          <ac:graphicFrameMkLst>
            <pc:docMk/>
            <pc:sldMk cId="1882344898" sldId="468"/>
            <ac:graphicFrameMk id="8" creationId="{A5657E40-6A8D-4E90-9D63-5A5375631BEE}"/>
          </ac:graphicFrameMkLst>
        </pc:graphicFrameChg>
        <pc:picChg chg="add del mod">
          <ac:chgData name="ALEXANDRE" userId="734048d45b8f99b5" providerId="LiveId" clId="{FB10C97A-D48E-4D57-B25D-78CB816D54AD}" dt="2021-03-23T18:46:35.681" v="1857" actId="478"/>
          <ac:picMkLst>
            <pc:docMk/>
            <pc:sldMk cId="1882344898" sldId="468"/>
            <ac:picMk id="3" creationId="{601FC02E-8B41-474B-804F-6F25B0BA481E}"/>
          </ac:picMkLst>
        </pc:picChg>
        <pc:picChg chg="mod">
          <ac:chgData name="ALEXANDRE" userId="734048d45b8f99b5" providerId="LiveId" clId="{FB10C97A-D48E-4D57-B25D-78CB816D54AD}" dt="2021-03-23T18:47:16.052" v="1862" actId="1076"/>
          <ac:picMkLst>
            <pc:docMk/>
            <pc:sldMk cId="1882344898" sldId="468"/>
            <ac:picMk id="9" creationId="{315AEEC0-1893-4372-B409-817E69B6DF28}"/>
          </ac:picMkLst>
        </pc:picChg>
        <pc:picChg chg="add mod">
          <ac:chgData name="ALEXANDRE" userId="734048d45b8f99b5" providerId="LiveId" clId="{FB10C97A-D48E-4D57-B25D-78CB816D54AD}" dt="2021-03-23T19:42:29.198" v="2058" actId="1076"/>
          <ac:picMkLst>
            <pc:docMk/>
            <pc:sldMk cId="1882344898" sldId="468"/>
            <ac:picMk id="11" creationId="{A932CCC6-36AC-4782-AD47-D36507284C59}"/>
          </ac:picMkLst>
        </pc:picChg>
        <pc:picChg chg="add mod">
          <ac:chgData name="ALEXANDRE" userId="734048d45b8f99b5" providerId="LiveId" clId="{FB10C97A-D48E-4D57-B25D-78CB816D54AD}" dt="2021-03-23T19:43:55.780" v="2088" actId="1076"/>
          <ac:picMkLst>
            <pc:docMk/>
            <pc:sldMk cId="1882344898" sldId="468"/>
            <ac:picMk id="17" creationId="{3D31AB3A-BA75-4DE9-B531-63C6C2FDB452}"/>
          </ac:picMkLst>
        </pc:picChg>
        <pc:picChg chg="mod">
          <ac:chgData name="ALEXANDRE" userId="734048d45b8f99b5" providerId="LiveId" clId="{FB10C97A-D48E-4D57-B25D-78CB816D54AD}" dt="2021-03-23T19:42:34.905" v="2061" actId="1076"/>
          <ac:picMkLst>
            <pc:docMk/>
            <pc:sldMk cId="1882344898" sldId="468"/>
            <ac:picMk id="11268" creationId="{0E545573-7C9B-42E2-B9B8-A5E750BB20E7}"/>
          </ac:picMkLst>
        </pc:picChg>
        <pc:picChg chg="add del mod">
          <ac:chgData name="ALEXANDRE" userId="734048d45b8f99b5" providerId="LiveId" clId="{FB10C97A-D48E-4D57-B25D-78CB816D54AD}" dt="2021-03-23T18:47:21.439" v="1864" actId="478"/>
          <ac:picMkLst>
            <pc:docMk/>
            <pc:sldMk cId="1882344898" sldId="468"/>
            <ac:picMk id="14338" creationId="{CCEEC6F1-6B47-47AA-A39B-8B72032E81CD}"/>
          </ac:picMkLst>
        </pc:picChg>
        <pc:cxnChg chg="del mod">
          <ac:chgData name="ALEXANDRE" userId="734048d45b8f99b5" providerId="LiveId" clId="{FB10C97A-D48E-4D57-B25D-78CB816D54AD}" dt="2021-03-23T18:45:06.799" v="1835" actId="478"/>
          <ac:cxnSpMkLst>
            <pc:docMk/>
            <pc:sldMk cId="1882344898" sldId="468"/>
            <ac:cxnSpMk id="12" creationId="{8AC43DC1-ABF0-4F4E-A4A8-C54B6A939222}"/>
          </ac:cxnSpMkLst>
        </pc:cxnChg>
      </pc:sldChg>
      <pc:sldChg chg="modSp add del mod">
        <pc:chgData name="ALEXANDRE" userId="734048d45b8f99b5" providerId="LiveId" clId="{FB10C97A-D48E-4D57-B25D-78CB816D54AD}" dt="2021-03-26T11:17:24.612" v="4708" actId="47"/>
        <pc:sldMkLst>
          <pc:docMk/>
          <pc:sldMk cId="498588825" sldId="469"/>
        </pc:sldMkLst>
        <pc:spChg chg="mod">
          <ac:chgData name="ALEXANDRE" userId="734048d45b8f99b5" providerId="LiveId" clId="{FB10C97A-D48E-4D57-B25D-78CB816D54AD}" dt="2021-03-23T20:30:01.213" v="2302" actId="20577"/>
          <ac:spMkLst>
            <pc:docMk/>
            <pc:sldMk cId="498588825" sldId="469"/>
            <ac:spMk id="2" creationId="{5335F4B2-765F-42CE-A16E-C7C4ADABE180}"/>
          </ac:spMkLst>
        </pc:spChg>
      </pc:sldChg>
      <pc:sldChg chg="addSp delSp modSp new mod modAnim">
        <pc:chgData name="ALEXANDRE" userId="734048d45b8f99b5" providerId="LiveId" clId="{FB10C97A-D48E-4D57-B25D-78CB816D54AD}" dt="2021-03-26T12:06:28.850" v="4833"/>
        <pc:sldMkLst>
          <pc:docMk/>
          <pc:sldMk cId="920428690" sldId="469"/>
        </pc:sldMkLst>
        <pc:spChg chg="mod">
          <ac:chgData name="ALEXANDRE" userId="734048d45b8f99b5" providerId="LiveId" clId="{FB10C97A-D48E-4D57-B25D-78CB816D54AD}" dt="2021-03-26T12:04:51.060" v="4779" actId="1076"/>
          <ac:spMkLst>
            <pc:docMk/>
            <pc:sldMk cId="920428690" sldId="469"/>
            <ac:spMk id="2" creationId="{00117BFB-CBC3-4041-8DF8-49D60E7D71A5}"/>
          </ac:spMkLst>
        </pc:spChg>
        <pc:spChg chg="add del mod">
          <ac:chgData name="ALEXANDRE" userId="734048d45b8f99b5" providerId="LiveId" clId="{FB10C97A-D48E-4D57-B25D-78CB816D54AD}" dt="2021-03-26T12:05:01.472" v="4783" actId="1076"/>
          <ac:spMkLst>
            <pc:docMk/>
            <pc:sldMk cId="920428690" sldId="469"/>
            <ac:spMk id="3" creationId="{EB8349A1-91E3-4175-9522-E999AD984DFE}"/>
          </ac:spMkLst>
        </pc:spChg>
        <pc:spChg chg="add mod">
          <ac:chgData name="ALEXANDRE" userId="734048d45b8f99b5" providerId="LiveId" clId="{FB10C97A-D48E-4D57-B25D-78CB816D54AD}" dt="2021-03-26T12:05:05.201" v="4784" actId="1076"/>
          <ac:spMkLst>
            <pc:docMk/>
            <pc:sldMk cId="920428690" sldId="469"/>
            <ac:spMk id="7" creationId="{4A1A7FD7-F512-4A60-BB4B-76BFA5263694}"/>
          </ac:spMkLst>
        </pc:spChg>
        <pc:spChg chg="add del mod">
          <ac:chgData name="ALEXANDRE" userId="734048d45b8f99b5" providerId="LiveId" clId="{FB10C97A-D48E-4D57-B25D-78CB816D54AD}" dt="2021-03-26T12:05:56.767" v="4793" actId="21"/>
          <ac:spMkLst>
            <pc:docMk/>
            <pc:sldMk cId="920428690" sldId="469"/>
            <ac:spMk id="9" creationId="{BCA1F882-AD22-4D05-854D-FA24E9E6F545}"/>
          </ac:spMkLst>
        </pc:spChg>
        <pc:spChg chg="add del mod">
          <ac:chgData name="ALEXANDRE" userId="734048d45b8f99b5" providerId="LiveId" clId="{FB10C97A-D48E-4D57-B25D-78CB816D54AD}" dt="2021-03-26T12:05:56.767" v="4793" actId="21"/>
          <ac:spMkLst>
            <pc:docMk/>
            <pc:sldMk cId="920428690" sldId="469"/>
            <ac:spMk id="10" creationId="{52CAEE02-18C3-4D49-8164-65C0D82EE00F}"/>
          </ac:spMkLst>
        </pc:spChg>
        <pc:spChg chg="add mod">
          <ac:chgData name="ALEXANDRE" userId="734048d45b8f99b5" providerId="LiveId" clId="{FB10C97A-D48E-4D57-B25D-78CB816D54AD}" dt="2021-03-26T12:06:23.563" v="4832" actId="20577"/>
          <ac:spMkLst>
            <pc:docMk/>
            <pc:sldMk cId="920428690" sldId="469"/>
            <ac:spMk id="13" creationId="{50F3E20D-DA94-4B18-958C-6A6ED8C4EC40}"/>
          </ac:spMkLst>
        </pc:spChg>
        <pc:picChg chg="add del mod">
          <ac:chgData name="ALEXANDRE" userId="734048d45b8f99b5" providerId="LiveId" clId="{FB10C97A-D48E-4D57-B25D-78CB816D54AD}" dt="2021-03-26T12:03:18.181" v="4737"/>
          <ac:picMkLst>
            <pc:docMk/>
            <pc:sldMk cId="920428690" sldId="469"/>
            <ac:picMk id="4" creationId="{7E0D6EC8-B79A-4BBC-92F9-7219936B65AD}"/>
          </ac:picMkLst>
        </pc:picChg>
        <pc:picChg chg="add del mod">
          <ac:chgData name="ALEXANDRE" userId="734048d45b8f99b5" providerId="LiveId" clId="{FB10C97A-D48E-4D57-B25D-78CB816D54AD}" dt="2021-03-26T12:03:20.859" v="4739"/>
          <ac:picMkLst>
            <pc:docMk/>
            <pc:sldMk cId="920428690" sldId="469"/>
            <ac:picMk id="5" creationId="{BA5EBE81-F43B-4B28-9199-54C1BF791539}"/>
          </ac:picMkLst>
        </pc:picChg>
        <pc:picChg chg="add mod">
          <ac:chgData name="ALEXANDRE" userId="734048d45b8f99b5" providerId="LiveId" clId="{FB10C97A-D48E-4D57-B25D-78CB816D54AD}" dt="2021-03-26T12:05:05.201" v="4784" actId="1076"/>
          <ac:picMkLst>
            <pc:docMk/>
            <pc:sldMk cId="920428690" sldId="469"/>
            <ac:picMk id="6" creationId="{316F50B1-2226-4CB2-8990-0F93F99D03AC}"/>
          </ac:picMkLst>
        </pc:picChg>
        <pc:picChg chg="add del mod">
          <ac:chgData name="ALEXANDRE" userId="734048d45b8f99b5" providerId="LiveId" clId="{FB10C97A-D48E-4D57-B25D-78CB816D54AD}" dt="2021-03-26T12:05:56.767" v="4793" actId="21"/>
          <ac:picMkLst>
            <pc:docMk/>
            <pc:sldMk cId="920428690" sldId="469"/>
            <ac:picMk id="8" creationId="{BDE87201-6BD3-406B-A82D-B1E795C1EA99}"/>
          </ac:picMkLst>
        </pc:picChg>
        <pc:picChg chg="add mod">
          <ac:chgData name="ALEXANDRE" userId="734048d45b8f99b5" providerId="LiveId" clId="{FB10C97A-D48E-4D57-B25D-78CB816D54AD}" dt="2021-03-26T12:06:07.136" v="4797" actId="1076"/>
          <ac:picMkLst>
            <pc:docMk/>
            <pc:sldMk cId="920428690" sldId="469"/>
            <ac:picMk id="11" creationId="{DC20A7ED-6DA0-4408-8F98-AEBBEE087067}"/>
          </ac:picMkLst>
        </pc:picChg>
        <pc:picChg chg="add mod">
          <ac:chgData name="ALEXANDRE" userId="734048d45b8f99b5" providerId="LiveId" clId="{FB10C97A-D48E-4D57-B25D-78CB816D54AD}" dt="2021-03-26T12:06:05.897" v="4796" actId="1076"/>
          <ac:picMkLst>
            <pc:docMk/>
            <pc:sldMk cId="920428690" sldId="469"/>
            <ac:picMk id="12" creationId="{B91E50CC-0EB8-40B5-95F7-E1C95ED98ECA}"/>
          </ac:picMkLst>
        </pc:picChg>
      </pc:sldChg>
      <pc:sldChg chg="addSp delSp add del setBg delDesignElem">
        <pc:chgData name="ALEXANDRE" userId="734048d45b8f99b5" providerId="LiveId" clId="{FB10C97A-D48E-4D57-B25D-78CB816D54AD}" dt="2021-03-23T20:29:40.099" v="2297"/>
        <pc:sldMkLst>
          <pc:docMk/>
          <pc:sldMk cId="2018674193" sldId="469"/>
        </pc:sldMkLst>
        <pc:spChg chg="add del">
          <ac:chgData name="ALEXANDRE" userId="734048d45b8f99b5" providerId="LiveId" clId="{FB10C97A-D48E-4D57-B25D-78CB816D54AD}" dt="2021-03-23T20:29:40.099" v="2297"/>
          <ac:spMkLst>
            <pc:docMk/>
            <pc:sldMk cId="2018674193" sldId="469"/>
            <ac:spMk id="71" creationId="{E91DC736-0EF8-4F87-9146-EBF1D2EE4D3D}"/>
          </ac:spMkLst>
        </pc:spChg>
        <pc:spChg chg="add del">
          <ac:chgData name="ALEXANDRE" userId="734048d45b8f99b5" providerId="LiveId" clId="{FB10C97A-D48E-4D57-B25D-78CB816D54AD}" dt="2021-03-23T20:29:40.099" v="2297"/>
          <ac:spMkLst>
            <pc:docMk/>
            <pc:sldMk cId="2018674193" sldId="469"/>
            <ac:spMk id="73" creationId="{097CD68E-23E3-4007-8847-CD0944C4F7BE}"/>
          </ac:spMkLst>
        </pc:spChg>
        <pc:spChg chg="add del">
          <ac:chgData name="ALEXANDRE" userId="734048d45b8f99b5" providerId="LiveId" clId="{FB10C97A-D48E-4D57-B25D-78CB816D54AD}" dt="2021-03-23T20:29:40.099" v="2297"/>
          <ac:spMkLst>
            <pc:docMk/>
            <pc:sldMk cId="2018674193" sldId="469"/>
            <ac:spMk id="75" creationId="{AF2F604E-43BE-4DC3-B983-E071523364F8}"/>
          </ac:spMkLst>
        </pc:spChg>
        <pc:spChg chg="add del">
          <ac:chgData name="ALEXANDRE" userId="734048d45b8f99b5" providerId="LiveId" clId="{FB10C97A-D48E-4D57-B25D-78CB816D54AD}" dt="2021-03-23T20:29:40.099" v="2297"/>
          <ac:spMkLst>
            <pc:docMk/>
            <pc:sldMk cId="2018674193" sldId="469"/>
            <ac:spMk id="77" creationId="{08C9B587-E65E-4B52-B37C-ABEBB6E87928}"/>
          </ac:spMkLst>
        </pc:spChg>
      </pc:sldChg>
      <pc:sldChg chg="add del">
        <pc:chgData name="ALEXANDRE" userId="734048d45b8f99b5" providerId="LiveId" clId="{FB10C97A-D48E-4D57-B25D-78CB816D54AD}" dt="2021-03-23T20:26:08.703" v="2115"/>
        <pc:sldMkLst>
          <pc:docMk/>
          <pc:sldMk cId="3475051040" sldId="469"/>
        </pc:sldMkLst>
      </pc:sldChg>
      <pc:sldChg chg="addSp delSp modSp add del mod modAnim">
        <pc:chgData name="ALEXANDRE" userId="734048d45b8f99b5" providerId="LiveId" clId="{FB10C97A-D48E-4D57-B25D-78CB816D54AD}" dt="2021-03-23T19:45:12.111" v="2103" actId="47"/>
        <pc:sldMkLst>
          <pc:docMk/>
          <pc:sldMk cId="4244210481" sldId="469"/>
        </pc:sldMkLst>
        <pc:spChg chg="add mod">
          <ac:chgData name="ALEXANDRE" userId="734048d45b8f99b5" providerId="LiveId" clId="{FB10C97A-D48E-4D57-B25D-78CB816D54AD}" dt="2021-03-23T18:48:15.914" v="1878" actId="1582"/>
          <ac:spMkLst>
            <pc:docMk/>
            <pc:sldMk cId="4244210481" sldId="469"/>
            <ac:spMk id="3" creationId="{97D48D29-15E6-4FE2-A5D3-119CA8C84EB1}"/>
          </ac:spMkLst>
        </pc:spChg>
        <pc:spChg chg="add mod">
          <ac:chgData name="ALEXANDRE" userId="734048d45b8f99b5" providerId="LiveId" clId="{FB10C97A-D48E-4D57-B25D-78CB816D54AD}" dt="2021-03-23T18:48:31.531" v="1889" actId="1076"/>
          <ac:spMkLst>
            <pc:docMk/>
            <pc:sldMk cId="4244210481" sldId="469"/>
            <ac:spMk id="4" creationId="{2CCA6D6B-4F9D-4550-ABC8-12704D6D87AD}"/>
          </ac:spMkLst>
        </pc:spChg>
        <pc:spChg chg="add del mod">
          <ac:chgData name="ALEXANDRE" userId="734048d45b8f99b5" providerId="LiveId" clId="{FB10C97A-D48E-4D57-B25D-78CB816D54AD}" dt="2021-03-23T18:47:45.676" v="1874" actId="1076"/>
          <ac:spMkLst>
            <pc:docMk/>
            <pc:sldMk cId="4244210481" sldId="469"/>
            <ac:spMk id="7" creationId="{CF1F8FFD-A6DF-4DAF-B3C2-599E9480D5B8}"/>
          </ac:spMkLst>
        </pc:spChg>
        <pc:spChg chg="add del">
          <ac:chgData name="ALEXANDRE" userId="734048d45b8f99b5" providerId="LiveId" clId="{FB10C97A-D48E-4D57-B25D-78CB816D54AD}" dt="2021-03-23T18:47:38.510" v="1871" actId="478"/>
          <ac:spMkLst>
            <pc:docMk/>
            <pc:sldMk cId="4244210481" sldId="469"/>
            <ac:spMk id="10" creationId="{B7E0AD2D-3B02-4B59-A953-F83477BFC957}"/>
          </ac:spMkLst>
        </pc:spChg>
        <pc:spChg chg="add mod">
          <ac:chgData name="ALEXANDRE" userId="734048d45b8f99b5" providerId="LiveId" clId="{FB10C97A-D48E-4D57-B25D-78CB816D54AD}" dt="2021-03-23T19:16:31.531" v="1892" actId="14100"/>
          <ac:spMkLst>
            <pc:docMk/>
            <pc:sldMk cId="4244210481" sldId="469"/>
            <ac:spMk id="11" creationId="{09586825-B3D2-4FF4-82EF-1D9D0A2AFD80}"/>
          </ac:spMkLst>
        </pc:spChg>
        <pc:spChg chg="add mod">
          <ac:chgData name="ALEXANDRE" userId="734048d45b8f99b5" providerId="LiveId" clId="{FB10C97A-D48E-4D57-B25D-78CB816D54AD}" dt="2021-03-23T19:17:05.944" v="1897" actId="14100"/>
          <ac:spMkLst>
            <pc:docMk/>
            <pc:sldMk cId="4244210481" sldId="469"/>
            <ac:spMk id="12" creationId="{88EDFA4D-322D-4D29-B429-09272584C2D4}"/>
          </ac:spMkLst>
        </pc:spChg>
        <pc:picChg chg="add del">
          <ac:chgData name="ALEXANDRE" userId="734048d45b8f99b5" providerId="LiveId" clId="{FB10C97A-D48E-4D57-B25D-78CB816D54AD}" dt="2021-03-23T18:47:38.510" v="1871" actId="478"/>
          <ac:picMkLst>
            <pc:docMk/>
            <pc:sldMk cId="4244210481" sldId="469"/>
            <ac:picMk id="9" creationId="{315AEEC0-1893-4372-B409-817E69B6DF28}"/>
          </ac:picMkLst>
        </pc:picChg>
        <pc:picChg chg="mod">
          <ac:chgData name="ALEXANDRE" userId="734048d45b8f99b5" providerId="LiveId" clId="{FB10C97A-D48E-4D57-B25D-78CB816D54AD}" dt="2021-03-23T18:47:41.382" v="1872" actId="1076"/>
          <ac:picMkLst>
            <pc:docMk/>
            <pc:sldMk cId="4244210481" sldId="469"/>
            <ac:picMk id="11268" creationId="{0E545573-7C9B-42E2-B9B8-A5E750BB20E7}"/>
          </ac:picMkLst>
        </pc:picChg>
        <pc:picChg chg="mod">
          <ac:chgData name="ALEXANDRE" userId="734048d45b8f99b5" providerId="LiveId" clId="{FB10C97A-D48E-4D57-B25D-78CB816D54AD}" dt="2021-03-23T19:41:27.436" v="2044" actId="732"/>
          <ac:picMkLst>
            <pc:docMk/>
            <pc:sldMk cId="4244210481" sldId="469"/>
            <ac:picMk id="14338" creationId="{CCEEC6F1-6B47-47AA-A39B-8B72032E81CD}"/>
          </ac:picMkLst>
        </pc:picChg>
      </pc:sldChg>
      <pc:sldChg chg="modSp add del mod">
        <pc:chgData name="ALEXANDRE" userId="734048d45b8f99b5" providerId="LiveId" clId="{FB10C97A-D48E-4D57-B25D-78CB816D54AD}" dt="2021-03-26T12:10:42.942" v="4904" actId="47"/>
        <pc:sldMkLst>
          <pc:docMk/>
          <pc:sldMk cId="491721647" sldId="470"/>
        </pc:sldMkLst>
        <pc:spChg chg="mod">
          <ac:chgData name="ALEXANDRE" userId="734048d45b8f99b5" providerId="LiveId" clId="{FB10C97A-D48E-4D57-B25D-78CB816D54AD}" dt="2021-03-26T12:10:39.500" v="4903" actId="20577"/>
          <ac:spMkLst>
            <pc:docMk/>
            <pc:sldMk cId="491721647" sldId="470"/>
            <ac:spMk id="2" creationId="{3BD203BA-B1FD-47EF-9C10-A9AB013870B0}"/>
          </ac:spMkLst>
        </pc:spChg>
      </pc:sldChg>
      <pc:sldChg chg="addSp delSp modSp new add del mod">
        <pc:chgData name="ALEXANDRE" userId="734048d45b8f99b5" providerId="LiveId" clId="{FB10C97A-D48E-4D57-B25D-78CB816D54AD}" dt="2021-03-25T19:42:17.650" v="3398" actId="2696"/>
        <pc:sldMkLst>
          <pc:docMk/>
          <pc:sldMk cId="1025410233" sldId="470"/>
        </pc:sldMkLst>
        <pc:spChg chg="del mod">
          <ac:chgData name="ALEXANDRE" userId="734048d45b8f99b5" providerId="LiveId" clId="{FB10C97A-D48E-4D57-B25D-78CB816D54AD}" dt="2021-03-25T13:13:55.249" v="2311" actId="478"/>
          <ac:spMkLst>
            <pc:docMk/>
            <pc:sldMk cId="1025410233" sldId="470"/>
            <ac:spMk id="2" creationId="{390BA9AF-67A4-457C-B732-1B5A708397DD}"/>
          </ac:spMkLst>
        </pc:spChg>
        <pc:spChg chg="mod">
          <ac:chgData name="ALEXANDRE" userId="734048d45b8f99b5" providerId="LiveId" clId="{FB10C97A-D48E-4D57-B25D-78CB816D54AD}" dt="2021-03-25T13:14:19.343" v="2323" actId="27636"/>
          <ac:spMkLst>
            <pc:docMk/>
            <pc:sldMk cId="1025410233" sldId="470"/>
            <ac:spMk id="3" creationId="{EF181B14-74EF-46AB-A449-680FC9875218}"/>
          </ac:spMkLst>
        </pc:spChg>
        <pc:spChg chg="add del mod">
          <ac:chgData name="ALEXANDRE" userId="734048d45b8f99b5" providerId="LiveId" clId="{FB10C97A-D48E-4D57-B25D-78CB816D54AD}" dt="2021-03-25T13:13:56.698" v="2312" actId="478"/>
          <ac:spMkLst>
            <pc:docMk/>
            <pc:sldMk cId="1025410233" sldId="470"/>
            <ac:spMk id="5" creationId="{AD8E1990-DFDE-496C-8D1C-0339928A2EE3}"/>
          </ac:spMkLst>
        </pc:spChg>
        <pc:picChg chg="add mod">
          <ac:chgData name="ALEXANDRE" userId="734048d45b8f99b5" providerId="LiveId" clId="{FB10C97A-D48E-4D57-B25D-78CB816D54AD}" dt="2021-03-25T13:14:00.596" v="2314" actId="1076"/>
          <ac:picMkLst>
            <pc:docMk/>
            <pc:sldMk cId="1025410233" sldId="470"/>
            <ac:picMk id="1026" creationId="{8904495E-5671-483A-BCCE-CCECCF88606D}"/>
          </ac:picMkLst>
        </pc:picChg>
      </pc:sldChg>
      <pc:sldChg chg="addSp delSp modSp add del mod delAnim modAnim">
        <pc:chgData name="ALEXANDRE" userId="734048d45b8f99b5" providerId="LiveId" clId="{FB10C97A-D48E-4D57-B25D-78CB816D54AD}" dt="2021-03-23T19:45:38.485" v="2111" actId="47"/>
        <pc:sldMkLst>
          <pc:docMk/>
          <pc:sldMk cId="3087600363" sldId="470"/>
        </pc:sldMkLst>
        <pc:spChg chg="del">
          <ac:chgData name="ALEXANDRE" userId="734048d45b8f99b5" providerId="LiveId" clId="{FB10C97A-D48E-4D57-B25D-78CB816D54AD}" dt="2021-03-23T19:17:35.430" v="1901" actId="478"/>
          <ac:spMkLst>
            <pc:docMk/>
            <pc:sldMk cId="3087600363" sldId="470"/>
            <ac:spMk id="3" creationId="{97D48D29-15E6-4FE2-A5D3-119CA8C84EB1}"/>
          </ac:spMkLst>
        </pc:spChg>
        <pc:spChg chg="del">
          <ac:chgData name="ALEXANDRE" userId="734048d45b8f99b5" providerId="LiveId" clId="{FB10C97A-D48E-4D57-B25D-78CB816D54AD}" dt="2021-03-23T19:17:35.430" v="1901" actId="478"/>
          <ac:spMkLst>
            <pc:docMk/>
            <pc:sldMk cId="3087600363" sldId="470"/>
            <ac:spMk id="4" creationId="{2CCA6D6B-4F9D-4550-ABC8-12704D6D87AD}"/>
          </ac:spMkLst>
        </pc:spChg>
        <pc:spChg chg="add mod">
          <ac:chgData name="ALEXANDRE" userId="734048d45b8f99b5" providerId="LiveId" clId="{FB10C97A-D48E-4D57-B25D-78CB816D54AD}" dt="2021-03-23T19:24:36.066" v="2002" actId="1076"/>
          <ac:spMkLst>
            <pc:docMk/>
            <pc:sldMk cId="3087600363" sldId="470"/>
            <ac:spMk id="5" creationId="{E584A840-F555-4034-AC9B-17CFF34F9CE9}"/>
          </ac:spMkLst>
        </pc:spChg>
        <pc:spChg chg="add mod">
          <ac:chgData name="ALEXANDRE" userId="734048d45b8f99b5" providerId="LiveId" clId="{FB10C97A-D48E-4D57-B25D-78CB816D54AD}" dt="2021-03-23T19:24:40.269" v="2003" actId="1076"/>
          <ac:spMkLst>
            <pc:docMk/>
            <pc:sldMk cId="3087600363" sldId="470"/>
            <ac:spMk id="6" creationId="{FD187152-F8F6-413E-A02C-8495065C23F9}"/>
          </ac:spMkLst>
        </pc:spChg>
        <pc:spChg chg="mod">
          <ac:chgData name="ALEXANDRE" userId="734048d45b8f99b5" providerId="LiveId" clId="{FB10C97A-D48E-4D57-B25D-78CB816D54AD}" dt="2021-03-23T19:32:04.148" v="2023" actId="14100"/>
          <ac:spMkLst>
            <pc:docMk/>
            <pc:sldMk cId="3087600363" sldId="470"/>
            <ac:spMk id="7" creationId="{CF1F8FFD-A6DF-4DAF-B3C2-599E9480D5B8}"/>
          </ac:spMkLst>
        </pc:spChg>
        <pc:spChg chg="add mod">
          <ac:chgData name="ALEXANDRE" userId="734048d45b8f99b5" providerId="LiveId" clId="{FB10C97A-D48E-4D57-B25D-78CB816D54AD}" dt="2021-03-23T19:25:25.992" v="2013" actId="11529"/>
          <ac:spMkLst>
            <pc:docMk/>
            <pc:sldMk cId="3087600363" sldId="470"/>
            <ac:spMk id="8" creationId="{1D4EAC3B-4B59-4E2E-A69A-46806DE9101F}"/>
          </ac:spMkLst>
        </pc:spChg>
        <pc:spChg chg="del mod ord">
          <ac:chgData name="ALEXANDRE" userId="734048d45b8f99b5" providerId="LiveId" clId="{FB10C97A-D48E-4D57-B25D-78CB816D54AD}" dt="2021-03-23T19:30:59.203" v="2016" actId="478"/>
          <ac:spMkLst>
            <pc:docMk/>
            <pc:sldMk cId="3087600363" sldId="470"/>
            <ac:spMk id="11" creationId="{09586825-B3D2-4FF4-82EF-1D9D0A2AFD80}"/>
          </ac:spMkLst>
        </pc:spChg>
        <pc:spChg chg="mod">
          <ac:chgData name="ALEXANDRE" userId="734048d45b8f99b5" providerId="LiveId" clId="{FB10C97A-D48E-4D57-B25D-78CB816D54AD}" dt="2021-03-23T19:17:39.826" v="1902" actId="1076"/>
          <ac:spMkLst>
            <pc:docMk/>
            <pc:sldMk cId="3087600363" sldId="470"/>
            <ac:spMk id="12" creationId="{88EDFA4D-322D-4D29-B429-09272584C2D4}"/>
          </ac:spMkLst>
        </pc:spChg>
        <pc:spChg chg="add mod">
          <ac:chgData name="ALEXANDRE" userId="734048d45b8f99b5" providerId="LiveId" clId="{FB10C97A-D48E-4D57-B25D-78CB816D54AD}" dt="2021-03-23T19:25:19.690" v="2012" actId="1076"/>
          <ac:spMkLst>
            <pc:docMk/>
            <pc:sldMk cId="3087600363" sldId="470"/>
            <ac:spMk id="13" creationId="{FDE62C5A-BF85-4F6A-A88F-FA5449FBE2D7}"/>
          </ac:spMkLst>
        </pc:spChg>
        <pc:spChg chg="add mod">
          <ac:chgData name="ALEXANDRE" userId="734048d45b8f99b5" providerId="LiveId" clId="{FB10C97A-D48E-4D57-B25D-78CB816D54AD}" dt="2021-03-23T19:25:19.690" v="2012" actId="1076"/>
          <ac:spMkLst>
            <pc:docMk/>
            <pc:sldMk cId="3087600363" sldId="470"/>
            <ac:spMk id="14" creationId="{96977584-78DD-4B93-B9AA-3E85FB2C0065}"/>
          </ac:spMkLst>
        </pc:spChg>
        <pc:picChg chg="del">
          <ac:chgData name="ALEXANDRE" userId="734048d45b8f99b5" providerId="LiveId" clId="{FB10C97A-D48E-4D57-B25D-78CB816D54AD}" dt="2021-03-23T19:17:31.701" v="1900" actId="478"/>
          <ac:picMkLst>
            <pc:docMk/>
            <pc:sldMk cId="3087600363" sldId="470"/>
            <ac:picMk id="14338" creationId="{CCEEC6F1-6B47-47AA-A39B-8B72032E81CD}"/>
          </ac:picMkLst>
        </pc:picChg>
        <pc:picChg chg="add mod">
          <ac:chgData name="ALEXANDRE" userId="734048d45b8f99b5" providerId="LiveId" clId="{FB10C97A-D48E-4D57-B25D-78CB816D54AD}" dt="2021-03-23T19:25:02.844" v="2010" actId="1076"/>
          <ac:picMkLst>
            <pc:docMk/>
            <pc:sldMk cId="3087600363" sldId="470"/>
            <ac:picMk id="15362" creationId="{73E3F006-9F3B-4B15-A030-1B3F5D511D9B}"/>
          </ac:picMkLst>
        </pc:picChg>
        <pc:picChg chg="add mod">
          <ac:chgData name="ALEXANDRE" userId="734048d45b8f99b5" providerId="LiveId" clId="{FB10C97A-D48E-4D57-B25D-78CB816D54AD}" dt="2021-03-23T19:25:19.690" v="2012" actId="1076"/>
          <ac:picMkLst>
            <pc:docMk/>
            <pc:sldMk cId="3087600363" sldId="470"/>
            <ac:picMk id="15364" creationId="{D771FF01-77A3-4532-A912-F4220FD73967}"/>
          </ac:picMkLst>
        </pc:picChg>
        <pc:picChg chg="add mod">
          <ac:chgData name="ALEXANDRE" userId="734048d45b8f99b5" providerId="LiveId" clId="{FB10C97A-D48E-4D57-B25D-78CB816D54AD}" dt="2021-03-23T19:24:43.879" v="2004" actId="1076"/>
          <ac:picMkLst>
            <pc:docMk/>
            <pc:sldMk cId="3087600363" sldId="470"/>
            <ac:picMk id="15366" creationId="{E324CBE6-EE8E-42EA-BE0B-F954E7B55F0E}"/>
          </ac:picMkLst>
        </pc:picChg>
      </pc:sldChg>
      <pc:sldChg chg="add del">
        <pc:chgData name="ALEXANDRE" userId="734048d45b8f99b5" providerId="LiveId" clId="{FB10C97A-D48E-4D57-B25D-78CB816D54AD}" dt="2021-03-26T11:17:24.612" v="4708" actId="47"/>
        <pc:sldMkLst>
          <pc:docMk/>
          <pc:sldMk cId="3473536012" sldId="470"/>
        </pc:sldMkLst>
      </pc:sldChg>
      <pc:sldChg chg="addSp delSp modSp add mod">
        <pc:chgData name="ALEXANDRE" userId="734048d45b8f99b5" providerId="LiveId" clId="{FB10C97A-D48E-4D57-B25D-78CB816D54AD}" dt="2021-03-26T12:10:26.408" v="4891" actId="1076"/>
        <pc:sldMkLst>
          <pc:docMk/>
          <pc:sldMk cId="769175050" sldId="471"/>
        </pc:sldMkLst>
        <pc:spChg chg="mod">
          <ac:chgData name="ALEXANDRE" userId="734048d45b8f99b5" providerId="LiveId" clId="{FB10C97A-D48E-4D57-B25D-78CB816D54AD}" dt="2021-03-26T12:10:26.408" v="4891" actId="1076"/>
          <ac:spMkLst>
            <pc:docMk/>
            <pc:sldMk cId="769175050" sldId="471"/>
            <ac:spMk id="12" creationId="{9E0C6D0E-ECF8-40D1-916E-1B13DBA31E9E}"/>
          </ac:spMkLst>
        </pc:spChg>
        <pc:picChg chg="del">
          <ac:chgData name="ALEXANDRE" userId="734048d45b8f99b5" providerId="LiveId" clId="{FB10C97A-D48E-4D57-B25D-78CB816D54AD}" dt="2021-03-26T12:09:54.865" v="4881" actId="478"/>
          <ac:picMkLst>
            <pc:docMk/>
            <pc:sldMk cId="769175050" sldId="471"/>
            <ac:picMk id="1028" creationId="{64BCE540-CB80-48BC-A3D4-94DB314EDA65}"/>
          </ac:picMkLst>
        </pc:picChg>
        <pc:picChg chg="add mod">
          <ac:chgData name="ALEXANDRE" userId="734048d45b8f99b5" providerId="LiveId" clId="{FB10C97A-D48E-4D57-B25D-78CB816D54AD}" dt="2021-03-26T12:10:22.345" v="4889" actId="14100"/>
          <ac:picMkLst>
            <pc:docMk/>
            <pc:sldMk cId="769175050" sldId="471"/>
            <ac:picMk id="3074" creationId="{4798D096-51E8-4D2C-9CD2-A9B29671420A}"/>
          </ac:picMkLst>
        </pc:picChg>
      </pc:sldChg>
      <pc:sldChg chg="add del">
        <pc:chgData name="ALEXANDRE" userId="734048d45b8f99b5" providerId="LiveId" clId="{FB10C97A-D48E-4D57-B25D-78CB816D54AD}" dt="2021-03-26T11:17:24.612" v="4708" actId="47"/>
        <pc:sldMkLst>
          <pc:docMk/>
          <pc:sldMk cId="955104587" sldId="471"/>
        </pc:sldMkLst>
      </pc:sldChg>
      <pc:sldChg chg="addSp delSp modSp new add del mod">
        <pc:chgData name="ALEXANDRE" userId="734048d45b8f99b5" providerId="LiveId" clId="{FB10C97A-D48E-4D57-B25D-78CB816D54AD}" dt="2021-03-25T19:42:17.650" v="3398" actId="2696"/>
        <pc:sldMkLst>
          <pc:docMk/>
          <pc:sldMk cId="3661242582" sldId="471"/>
        </pc:sldMkLst>
        <pc:spChg chg="del">
          <ac:chgData name="ALEXANDRE" userId="734048d45b8f99b5" providerId="LiveId" clId="{FB10C97A-D48E-4D57-B25D-78CB816D54AD}" dt="2021-03-25T13:16:38.493" v="2334" actId="478"/>
          <ac:spMkLst>
            <pc:docMk/>
            <pc:sldMk cId="3661242582" sldId="471"/>
            <ac:spMk id="2" creationId="{7E3E1914-4368-4652-BB1B-7C5C395C0C0D}"/>
          </ac:spMkLst>
        </pc:spChg>
        <pc:spChg chg="mod">
          <ac:chgData name="ALEXANDRE" userId="734048d45b8f99b5" providerId="LiveId" clId="{FB10C97A-D48E-4D57-B25D-78CB816D54AD}" dt="2021-03-25T13:16:53.901" v="2344" actId="1076"/>
          <ac:spMkLst>
            <pc:docMk/>
            <pc:sldMk cId="3661242582" sldId="471"/>
            <ac:spMk id="3" creationId="{00670642-27CC-49C0-865E-97CEA684F751}"/>
          </ac:spMkLst>
        </pc:spChg>
        <pc:picChg chg="add mod">
          <ac:chgData name="ALEXANDRE" userId="734048d45b8f99b5" providerId="LiveId" clId="{FB10C97A-D48E-4D57-B25D-78CB816D54AD}" dt="2021-03-25T13:16:51.871" v="2343" actId="1076"/>
          <ac:picMkLst>
            <pc:docMk/>
            <pc:sldMk cId="3661242582" sldId="471"/>
            <ac:picMk id="2050" creationId="{B0838A5C-1719-4222-9F03-6DCA497572DE}"/>
          </ac:picMkLst>
        </pc:picChg>
      </pc:sldChg>
      <pc:sldChg chg="addSp delSp modSp add del mod delAnim modAnim">
        <pc:chgData name="ALEXANDRE" userId="734048d45b8f99b5" providerId="LiveId" clId="{FB10C97A-D48E-4D57-B25D-78CB816D54AD}" dt="2021-03-23T19:45:38.926" v="2112" actId="47"/>
        <pc:sldMkLst>
          <pc:docMk/>
          <pc:sldMk cId="3933239934" sldId="471"/>
        </pc:sldMkLst>
        <pc:spChg chg="del">
          <ac:chgData name="ALEXANDRE" userId="734048d45b8f99b5" providerId="LiveId" clId="{FB10C97A-D48E-4D57-B25D-78CB816D54AD}" dt="2021-03-23T19:32:14.168" v="2025" actId="478"/>
          <ac:spMkLst>
            <pc:docMk/>
            <pc:sldMk cId="3933239934" sldId="471"/>
            <ac:spMk id="5" creationId="{E584A840-F555-4034-AC9B-17CFF34F9CE9}"/>
          </ac:spMkLst>
        </pc:spChg>
        <pc:spChg chg="del">
          <ac:chgData name="ALEXANDRE" userId="734048d45b8f99b5" providerId="LiveId" clId="{FB10C97A-D48E-4D57-B25D-78CB816D54AD}" dt="2021-03-23T19:32:16.697" v="2026" actId="478"/>
          <ac:spMkLst>
            <pc:docMk/>
            <pc:sldMk cId="3933239934" sldId="471"/>
            <ac:spMk id="6" creationId="{FD187152-F8F6-413E-A02C-8495065C23F9}"/>
          </ac:spMkLst>
        </pc:spChg>
        <pc:spChg chg="del">
          <ac:chgData name="ALEXANDRE" userId="734048d45b8f99b5" providerId="LiveId" clId="{FB10C97A-D48E-4D57-B25D-78CB816D54AD}" dt="2021-03-23T19:32:14.168" v="2025" actId="478"/>
          <ac:spMkLst>
            <pc:docMk/>
            <pc:sldMk cId="3933239934" sldId="471"/>
            <ac:spMk id="8" creationId="{1D4EAC3B-4B59-4E2E-A69A-46806DE9101F}"/>
          </ac:spMkLst>
        </pc:spChg>
        <pc:spChg chg="mod">
          <ac:chgData name="ALEXANDRE" userId="734048d45b8f99b5" providerId="LiveId" clId="{FB10C97A-D48E-4D57-B25D-78CB816D54AD}" dt="2021-03-23T19:32:19.609" v="2027" actId="1076"/>
          <ac:spMkLst>
            <pc:docMk/>
            <pc:sldMk cId="3933239934" sldId="471"/>
            <ac:spMk id="12" creationId="{88EDFA4D-322D-4D29-B429-09272584C2D4}"/>
          </ac:spMkLst>
        </pc:spChg>
        <pc:spChg chg="del">
          <ac:chgData name="ALEXANDRE" userId="734048d45b8f99b5" providerId="LiveId" clId="{FB10C97A-D48E-4D57-B25D-78CB816D54AD}" dt="2021-03-23T19:32:14.168" v="2025" actId="478"/>
          <ac:spMkLst>
            <pc:docMk/>
            <pc:sldMk cId="3933239934" sldId="471"/>
            <ac:spMk id="13" creationId="{FDE62C5A-BF85-4F6A-A88F-FA5449FBE2D7}"/>
          </ac:spMkLst>
        </pc:spChg>
        <pc:spChg chg="del">
          <ac:chgData name="ALEXANDRE" userId="734048d45b8f99b5" providerId="LiveId" clId="{FB10C97A-D48E-4D57-B25D-78CB816D54AD}" dt="2021-03-23T19:32:14.168" v="2025" actId="478"/>
          <ac:spMkLst>
            <pc:docMk/>
            <pc:sldMk cId="3933239934" sldId="471"/>
            <ac:spMk id="14" creationId="{96977584-78DD-4B93-B9AA-3E85FB2C0065}"/>
          </ac:spMkLst>
        </pc:spChg>
        <pc:picChg chg="del">
          <ac:chgData name="ALEXANDRE" userId="734048d45b8f99b5" providerId="LiveId" clId="{FB10C97A-D48E-4D57-B25D-78CB816D54AD}" dt="2021-03-23T19:32:14.168" v="2025" actId="478"/>
          <ac:picMkLst>
            <pc:docMk/>
            <pc:sldMk cId="3933239934" sldId="471"/>
            <ac:picMk id="15362" creationId="{73E3F006-9F3B-4B15-A030-1B3F5D511D9B}"/>
          </ac:picMkLst>
        </pc:picChg>
        <pc:picChg chg="del">
          <ac:chgData name="ALEXANDRE" userId="734048d45b8f99b5" providerId="LiveId" clId="{FB10C97A-D48E-4D57-B25D-78CB816D54AD}" dt="2021-03-23T19:32:14.168" v="2025" actId="478"/>
          <ac:picMkLst>
            <pc:docMk/>
            <pc:sldMk cId="3933239934" sldId="471"/>
            <ac:picMk id="15364" creationId="{D771FF01-77A3-4532-A912-F4220FD73967}"/>
          </ac:picMkLst>
        </pc:picChg>
        <pc:picChg chg="del">
          <ac:chgData name="ALEXANDRE" userId="734048d45b8f99b5" providerId="LiveId" clId="{FB10C97A-D48E-4D57-B25D-78CB816D54AD}" dt="2021-03-23T19:32:14.168" v="2025" actId="478"/>
          <ac:picMkLst>
            <pc:docMk/>
            <pc:sldMk cId="3933239934" sldId="471"/>
            <ac:picMk id="15366" creationId="{E324CBE6-EE8E-42EA-BE0B-F954E7B55F0E}"/>
          </ac:picMkLst>
        </pc:picChg>
        <pc:picChg chg="add mod">
          <ac:chgData name="ALEXANDRE" userId="734048d45b8f99b5" providerId="LiveId" clId="{FB10C97A-D48E-4D57-B25D-78CB816D54AD}" dt="2021-03-23T19:35:16.178" v="2033" actId="1076"/>
          <ac:picMkLst>
            <pc:docMk/>
            <pc:sldMk cId="3933239934" sldId="471"/>
            <ac:picMk id="16386" creationId="{D5E4A72A-D7C0-4649-B7BB-B0642F2B48E9}"/>
          </ac:picMkLst>
        </pc:picChg>
        <pc:picChg chg="add mod">
          <ac:chgData name="ALEXANDRE" userId="734048d45b8f99b5" providerId="LiveId" clId="{FB10C97A-D48E-4D57-B25D-78CB816D54AD}" dt="2021-03-23T19:35:17.537" v="2034" actId="1076"/>
          <ac:picMkLst>
            <pc:docMk/>
            <pc:sldMk cId="3933239934" sldId="471"/>
            <ac:picMk id="16388" creationId="{C255B768-4F39-493D-BFFB-C233BCDEA234}"/>
          </ac:picMkLst>
        </pc:picChg>
      </pc:sldChg>
      <pc:sldChg chg="addSp delSp modSp new del mod">
        <pc:chgData name="ALEXANDRE" userId="734048d45b8f99b5" providerId="LiveId" clId="{FB10C97A-D48E-4D57-B25D-78CB816D54AD}" dt="2021-03-25T19:42:17.650" v="3398" actId="2696"/>
        <pc:sldMkLst>
          <pc:docMk/>
          <pc:sldMk cId="282796141" sldId="472"/>
        </pc:sldMkLst>
        <pc:spChg chg="mod">
          <ac:chgData name="ALEXANDRE" userId="734048d45b8f99b5" providerId="LiveId" clId="{FB10C97A-D48E-4D57-B25D-78CB816D54AD}" dt="2021-03-25T13:41:20.422" v="2369" actId="1076"/>
          <ac:spMkLst>
            <pc:docMk/>
            <pc:sldMk cId="282796141" sldId="472"/>
            <ac:spMk id="2" creationId="{CA900DCC-A617-4E2C-AA70-1A0D23C35848}"/>
          </ac:spMkLst>
        </pc:spChg>
        <pc:spChg chg="add mod">
          <ac:chgData name="ALEXANDRE" userId="734048d45b8f99b5" providerId="LiveId" clId="{FB10C97A-D48E-4D57-B25D-78CB816D54AD}" dt="2021-03-25T18:56:11.944" v="2455" actId="207"/>
          <ac:spMkLst>
            <pc:docMk/>
            <pc:sldMk cId="282796141" sldId="472"/>
            <ac:spMk id="3" creationId="{2D323AB3-2432-4C45-B9B8-DB16492AEBAC}"/>
          </ac:spMkLst>
        </pc:spChg>
        <pc:spChg chg="del">
          <ac:chgData name="ALEXANDRE" userId="734048d45b8f99b5" providerId="LiveId" clId="{FB10C97A-D48E-4D57-B25D-78CB816D54AD}" dt="2021-03-25T13:41:09.887" v="2363" actId="478"/>
          <ac:spMkLst>
            <pc:docMk/>
            <pc:sldMk cId="282796141" sldId="472"/>
            <ac:spMk id="3" creationId="{631D79FC-CB04-4F2A-BE77-C2CF4AA873AB}"/>
          </ac:spMkLst>
        </pc:spChg>
        <pc:spChg chg="add del mod">
          <ac:chgData name="ALEXANDRE" userId="734048d45b8f99b5" providerId="LiveId" clId="{FB10C97A-D48E-4D57-B25D-78CB816D54AD}" dt="2021-03-25T18:55:47.108" v="2436" actId="478"/>
          <ac:spMkLst>
            <pc:docMk/>
            <pc:sldMk cId="282796141" sldId="472"/>
            <ac:spMk id="6" creationId="{EE01B640-B6F9-4418-A699-86D2F9D233F6}"/>
          </ac:spMkLst>
        </pc:spChg>
        <pc:spChg chg="add del mod">
          <ac:chgData name="ALEXANDRE" userId="734048d45b8f99b5" providerId="LiveId" clId="{FB10C97A-D48E-4D57-B25D-78CB816D54AD}" dt="2021-03-25T18:55:47.108" v="2436" actId="478"/>
          <ac:spMkLst>
            <pc:docMk/>
            <pc:sldMk cId="282796141" sldId="472"/>
            <ac:spMk id="7" creationId="{83565B00-88CE-468D-8B1D-7CE59636CF6C}"/>
          </ac:spMkLst>
        </pc:spChg>
        <pc:picChg chg="add del mod">
          <ac:chgData name="ALEXANDRE" userId="734048d45b8f99b5" providerId="LiveId" clId="{FB10C97A-D48E-4D57-B25D-78CB816D54AD}" dt="2021-03-25T18:55:47.108" v="2436" actId="478"/>
          <ac:picMkLst>
            <pc:docMk/>
            <pc:sldMk cId="282796141" sldId="472"/>
            <ac:picMk id="5" creationId="{BD484123-5B85-48A7-9960-9C3EAC962603}"/>
          </ac:picMkLst>
        </pc:picChg>
      </pc:sldChg>
      <pc:sldChg chg="new del">
        <pc:chgData name="ALEXANDRE" userId="734048d45b8f99b5" providerId="LiveId" clId="{FB10C97A-D48E-4D57-B25D-78CB816D54AD}" dt="2021-03-26T12:25:42.581" v="5154" actId="47"/>
        <pc:sldMkLst>
          <pc:docMk/>
          <pc:sldMk cId="3155049871" sldId="472"/>
        </pc:sldMkLst>
      </pc:sldChg>
      <pc:sldChg chg="add del">
        <pc:chgData name="ALEXANDRE" userId="734048d45b8f99b5" providerId="LiveId" clId="{FB10C97A-D48E-4D57-B25D-78CB816D54AD}" dt="2021-03-26T11:17:24.612" v="4708" actId="47"/>
        <pc:sldMkLst>
          <pc:docMk/>
          <pc:sldMk cId="4196923549" sldId="472"/>
        </pc:sldMkLst>
      </pc:sldChg>
      <pc:sldChg chg="addSp delSp modSp new del mod ord modAnim">
        <pc:chgData name="ALEXANDRE" userId="734048d45b8f99b5" providerId="LiveId" clId="{FB10C97A-D48E-4D57-B25D-78CB816D54AD}" dt="2021-03-26T11:17:24.612" v="4708" actId="47"/>
        <pc:sldMkLst>
          <pc:docMk/>
          <pc:sldMk cId="2729790052" sldId="473"/>
        </pc:sldMkLst>
        <pc:spChg chg="mod">
          <ac:chgData name="ALEXANDRE" userId="734048d45b8f99b5" providerId="LiveId" clId="{FB10C97A-D48E-4D57-B25D-78CB816D54AD}" dt="2021-03-25T19:02:20.668" v="2579" actId="403"/>
          <ac:spMkLst>
            <pc:docMk/>
            <pc:sldMk cId="2729790052" sldId="473"/>
            <ac:spMk id="2" creationId="{8DF0EEE6-6837-4352-A2C5-3D2D554261C1}"/>
          </ac:spMkLst>
        </pc:spChg>
        <pc:spChg chg="del">
          <ac:chgData name="ALEXANDRE" userId="734048d45b8f99b5" providerId="LiveId" clId="{FB10C97A-D48E-4D57-B25D-78CB816D54AD}" dt="2021-03-25T17:29:31.650" v="2402" actId="478"/>
          <ac:spMkLst>
            <pc:docMk/>
            <pc:sldMk cId="2729790052" sldId="473"/>
            <ac:spMk id="3" creationId="{84988A7F-9C40-4352-B3B0-D660E53DA930}"/>
          </ac:spMkLst>
        </pc:spChg>
        <pc:graphicFrameChg chg="add mod ord modGraphic">
          <ac:chgData name="ALEXANDRE" userId="734048d45b8f99b5" providerId="LiveId" clId="{FB10C97A-D48E-4D57-B25D-78CB816D54AD}" dt="2021-03-25T19:02:15.541" v="2575" actId="167"/>
          <ac:graphicFrameMkLst>
            <pc:docMk/>
            <pc:sldMk cId="2729790052" sldId="473"/>
            <ac:graphicFrameMk id="4" creationId="{6F28F213-F368-4F37-A95C-7AD712358986}"/>
          </ac:graphicFrameMkLst>
        </pc:graphicFrameChg>
      </pc:sldChg>
      <pc:sldChg chg="add del">
        <pc:chgData name="ALEXANDRE" userId="734048d45b8f99b5" providerId="LiveId" clId="{FB10C97A-D48E-4D57-B25D-78CB816D54AD}" dt="2021-03-25T17:27:38.451" v="2385" actId="47"/>
        <pc:sldMkLst>
          <pc:docMk/>
          <pc:sldMk cId="3195555274" sldId="473"/>
        </pc:sldMkLst>
      </pc:sldChg>
      <pc:sldChg chg="addSp delSp modSp new del mod">
        <pc:chgData name="ALEXANDRE" userId="734048d45b8f99b5" providerId="LiveId" clId="{FB10C97A-D48E-4D57-B25D-78CB816D54AD}" dt="2021-03-26T11:17:24.612" v="4708" actId="47"/>
        <pc:sldMkLst>
          <pc:docMk/>
          <pc:sldMk cId="451570180" sldId="474"/>
        </pc:sldMkLst>
        <pc:spChg chg="mod">
          <ac:chgData name="ALEXANDRE" userId="734048d45b8f99b5" providerId="LiveId" clId="{FB10C97A-D48E-4D57-B25D-78CB816D54AD}" dt="2021-03-25T21:14:00.645" v="3894"/>
          <ac:spMkLst>
            <pc:docMk/>
            <pc:sldMk cId="451570180" sldId="474"/>
            <ac:spMk id="2" creationId="{A6C53193-6338-4D44-99FC-60A19060BE9A}"/>
          </ac:spMkLst>
        </pc:spChg>
        <pc:spChg chg="mod ord">
          <ac:chgData name="ALEXANDRE" userId="734048d45b8f99b5" providerId="LiveId" clId="{FB10C97A-D48E-4D57-B25D-78CB816D54AD}" dt="2021-03-25T21:15:41.783" v="3918" actId="13926"/>
          <ac:spMkLst>
            <pc:docMk/>
            <pc:sldMk cId="451570180" sldId="474"/>
            <ac:spMk id="3" creationId="{805C4A10-93F2-4543-854D-19738CC930A5}"/>
          </ac:spMkLst>
        </pc:spChg>
        <pc:spChg chg="add mod">
          <ac:chgData name="ALEXANDRE" userId="734048d45b8f99b5" providerId="LiveId" clId="{FB10C97A-D48E-4D57-B25D-78CB816D54AD}" dt="2021-03-25T21:18:38.418" v="3950" actId="14100"/>
          <ac:spMkLst>
            <pc:docMk/>
            <pc:sldMk cId="451570180" sldId="474"/>
            <ac:spMk id="4" creationId="{8143BCA2-E252-4CA1-ACA7-20739353A615}"/>
          </ac:spMkLst>
        </pc:spChg>
        <pc:spChg chg="add del">
          <ac:chgData name="ALEXANDRE" userId="734048d45b8f99b5" providerId="LiveId" clId="{FB10C97A-D48E-4D57-B25D-78CB816D54AD}" dt="2021-03-25T21:13:57.270" v="3892"/>
          <ac:spMkLst>
            <pc:docMk/>
            <pc:sldMk cId="451570180" sldId="474"/>
            <ac:spMk id="8" creationId="{26A886D5-311A-4FB8-9186-A0EF60BF1908}"/>
          </ac:spMkLst>
        </pc:spChg>
        <pc:picChg chg="add del mod">
          <ac:chgData name="ALEXANDRE" userId="734048d45b8f99b5" providerId="LiveId" clId="{FB10C97A-D48E-4D57-B25D-78CB816D54AD}" dt="2021-03-25T21:13:34.939" v="3885" actId="478"/>
          <ac:picMkLst>
            <pc:docMk/>
            <pc:sldMk cId="451570180" sldId="474"/>
            <ac:picMk id="5" creationId="{E67595C1-E8B5-4BB4-BB54-DCDE6E0742B0}"/>
          </ac:picMkLst>
        </pc:picChg>
        <pc:picChg chg="add mod">
          <ac:chgData name="ALEXANDRE" userId="734048d45b8f99b5" providerId="LiveId" clId="{FB10C97A-D48E-4D57-B25D-78CB816D54AD}" dt="2021-03-25T21:13:40.445" v="3889" actId="1076"/>
          <ac:picMkLst>
            <pc:docMk/>
            <pc:sldMk cId="451570180" sldId="474"/>
            <ac:picMk id="7" creationId="{50B8D5BA-4E92-4F03-BAB2-8E8A290D4956}"/>
          </ac:picMkLst>
        </pc:picChg>
      </pc:sldChg>
      <pc:sldChg chg="addSp delSp modSp add del mod">
        <pc:chgData name="ALEXANDRE" userId="734048d45b8f99b5" providerId="LiveId" clId="{FB10C97A-D48E-4D57-B25D-78CB816D54AD}" dt="2021-03-25T21:16:57.962" v="3931" actId="47"/>
        <pc:sldMkLst>
          <pc:docMk/>
          <pc:sldMk cId="3221675347" sldId="475"/>
        </pc:sldMkLst>
        <pc:spChg chg="del">
          <ac:chgData name="ALEXANDRE" userId="734048d45b8f99b5" providerId="LiveId" clId="{FB10C97A-D48E-4D57-B25D-78CB816D54AD}" dt="2021-03-25T19:01:12.389" v="2538" actId="478"/>
          <ac:spMkLst>
            <pc:docMk/>
            <pc:sldMk cId="3221675347" sldId="475"/>
            <ac:spMk id="3" creationId="{805C4A10-93F2-4543-854D-19738CC930A5}"/>
          </ac:spMkLst>
        </pc:spChg>
        <pc:spChg chg="add mod">
          <ac:chgData name="ALEXANDRE" userId="734048d45b8f99b5" providerId="LiveId" clId="{FB10C97A-D48E-4D57-B25D-78CB816D54AD}" dt="2021-03-25T19:00:51.876" v="2516" actId="14100"/>
          <ac:spMkLst>
            <pc:docMk/>
            <pc:sldMk cId="3221675347" sldId="475"/>
            <ac:spMk id="4" creationId="{F8D9E3BF-1FD7-4E4B-9FE6-678219E494BB}"/>
          </ac:spMkLst>
        </pc:spChg>
        <pc:spChg chg="add mod">
          <ac:chgData name="ALEXANDRE" userId="734048d45b8f99b5" providerId="LiveId" clId="{FB10C97A-D48E-4D57-B25D-78CB816D54AD}" dt="2021-03-25T19:01:06.931" v="2537" actId="1036"/>
          <ac:spMkLst>
            <pc:docMk/>
            <pc:sldMk cId="3221675347" sldId="475"/>
            <ac:spMk id="6" creationId="{EC28DC51-FA26-4A12-AFB0-C85BE25E7309}"/>
          </ac:spMkLst>
        </pc:spChg>
        <pc:spChg chg="add del mod">
          <ac:chgData name="ALEXANDRE" userId="734048d45b8f99b5" providerId="LiveId" clId="{FB10C97A-D48E-4D57-B25D-78CB816D54AD}" dt="2021-03-25T19:01:14.301" v="2539" actId="478"/>
          <ac:spMkLst>
            <pc:docMk/>
            <pc:sldMk cId="3221675347" sldId="475"/>
            <ac:spMk id="8" creationId="{DB34B332-2F8A-4924-AAC2-8334DFCBE11E}"/>
          </ac:spMkLst>
        </pc:spChg>
        <pc:spChg chg="add mod">
          <ac:chgData name="ALEXANDRE" userId="734048d45b8f99b5" providerId="LiveId" clId="{FB10C97A-D48E-4D57-B25D-78CB816D54AD}" dt="2021-03-25T19:01:46.554" v="2572" actId="207"/>
          <ac:spMkLst>
            <pc:docMk/>
            <pc:sldMk cId="3221675347" sldId="475"/>
            <ac:spMk id="9" creationId="{F2084D2F-5C1D-498D-96A5-CD189FA03621}"/>
          </ac:spMkLst>
        </pc:spChg>
        <pc:cxnChg chg="add mod">
          <ac:chgData name="ALEXANDRE" userId="734048d45b8f99b5" providerId="LiveId" clId="{FB10C97A-D48E-4D57-B25D-78CB816D54AD}" dt="2021-03-25T19:01:45.603" v="2571" actId="1076"/>
          <ac:cxnSpMkLst>
            <pc:docMk/>
            <pc:sldMk cId="3221675347" sldId="475"/>
            <ac:cxnSpMk id="11" creationId="{FA13E317-AD3E-4604-A89B-90E808E54B40}"/>
          </ac:cxnSpMkLst>
        </pc:cxnChg>
        <pc:cxnChg chg="add mod">
          <ac:chgData name="ALEXANDRE" userId="734048d45b8f99b5" providerId="LiveId" clId="{FB10C97A-D48E-4D57-B25D-78CB816D54AD}" dt="2021-03-25T19:01:45.603" v="2571" actId="1076"/>
          <ac:cxnSpMkLst>
            <pc:docMk/>
            <pc:sldMk cId="3221675347" sldId="475"/>
            <ac:cxnSpMk id="12" creationId="{242A8A5F-9EB5-4D6D-9CC7-67F434CA9788}"/>
          </ac:cxnSpMkLst>
        </pc:cxnChg>
      </pc:sldChg>
      <pc:sldChg chg="addSp delSp modSp new add del mod">
        <pc:chgData name="ALEXANDRE" userId="734048d45b8f99b5" providerId="LiveId" clId="{FB10C97A-D48E-4D57-B25D-78CB816D54AD}" dt="2021-03-25T21:20:43.158" v="4052" actId="47"/>
        <pc:sldMkLst>
          <pc:docMk/>
          <pc:sldMk cId="3016881898" sldId="476"/>
        </pc:sldMkLst>
        <pc:spChg chg="mod">
          <ac:chgData name="ALEXANDRE" userId="734048d45b8f99b5" providerId="LiveId" clId="{FB10C97A-D48E-4D57-B25D-78CB816D54AD}" dt="2021-03-25T19:05:13.456" v="2646" actId="1076"/>
          <ac:spMkLst>
            <pc:docMk/>
            <pc:sldMk cId="3016881898" sldId="476"/>
            <ac:spMk id="2" creationId="{1924C680-650B-49E1-BD9E-5D723430571B}"/>
          </ac:spMkLst>
        </pc:spChg>
        <pc:spChg chg="del mod">
          <ac:chgData name="ALEXANDRE" userId="734048d45b8f99b5" providerId="LiveId" clId="{FB10C97A-D48E-4D57-B25D-78CB816D54AD}" dt="2021-03-25T19:04:53.381" v="2624" actId="478"/>
          <ac:spMkLst>
            <pc:docMk/>
            <pc:sldMk cId="3016881898" sldId="476"/>
            <ac:spMk id="3" creationId="{730C8FEE-B072-46CA-A49A-23C583566279}"/>
          </ac:spMkLst>
        </pc:spChg>
        <pc:spChg chg="add del mod">
          <ac:chgData name="ALEXANDRE" userId="734048d45b8f99b5" providerId="LiveId" clId="{FB10C97A-D48E-4D57-B25D-78CB816D54AD}" dt="2021-03-25T19:04:54.928" v="2625" actId="478"/>
          <ac:spMkLst>
            <pc:docMk/>
            <pc:sldMk cId="3016881898" sldId="476"/>
            <ac:spMk id="5" creationId="{552C0A18-2143-4103-B2A0-CA4835FD758C}"/>
          </ac:spMkLst>
        </pc:spChg>
        <pc:spChg chg="add mod">
          <ac:chgData name="ALEXANDRE" userId="734048d45b8f99b5" providerId="LiveId" clId="{FB10C97A-D48E-4D57-B25D-78CB816D54AD}" dt="2021-03-25T19:06:48.813" v="2654" actId="1076"/>
          <ac:spMkLst>
            <pc:docMk/>
            <pc:sldMk cId="3016881898" sldId="476"/>
            <ac:spMk id="6" creationId="{51EB7C6F-8E19-4FCE-924A-643391E121F9}"/>
          </ac:spMkLst>
        </pc:spChg>
        <pc:spChg chg="add mod">
          <ac:chgData name="ALEXANDRE" userId="734048d45b8f99b5" providerId="LiveId" clId="{FB10C97A-D48E-4D57-B25D-78CB816D54AD}" dt="2021-03-25T19:14:47.127" v="2770" actId="14100"/>
          <ac:spMkLst>
            <pc:docMk/>
            <pc:sldMk cId="3016881898" sldId="476"/>
            <ac:spMk id="8" creationId="{02D3D37C-153B-4329-B2C1-C4D7D61AE4A5}"/>
          </ac:spMkLst>
        </pc:spChg>
        <pc:spChg chg="add mod">
          <ac:chgData name="ALEXANDRE" userId="734048d45b8f99b5" providerId="LiveId" clId="{FB10C97A-D48E-4D57-B25D-78CB816D54AD}" dt="2021-03-25T19:14:51.459" v="2772" actId="1076"/>
          <ac:spMkLst>
            <pc:docMk/>
            <pc:sldMk cId="3016881898" sldId="476"/>
            <ac:spMk id="9" creationId="{CDEAF626-8E5E-4C4F-B8BF-0B284D1E5BE4}"/>
          </ac:spMkLst>
        </pc:spChg>
        <pc:picChg chg="add mod">
          <ac:chgData name="ALEXANDRE" userId="734048d45b8f99b5" providerId="LiveId" clId="{FB10C97A-D48E-4D57-B25D-78CB816D54AD}" dt="2021-03-25T19:05:21.500" v="2648" actId="1076"/>
          <ac:picMkLst>
            <pc:docMk/>
            <pc:sldMk cId="3016881898" sldId="476"/>
            <ac:picMk id="7" creationId="{F68867E7-C517-421C-A525-A0BDB075B5B1}"/>
          </ac:picMkLst>
        </pc:picChg>
        <pc:cxnChg chg="add mod">
          <ac:chgData name="ALEXANDRE" userId="734048d45b8f99b5" providerId="LiveId" clId="{FB10C97A-D48E-4D57-B25D-78CB816D54AD}" dt="2021-03-25T19:14:51.459" v="2772" actId="1076"/>
          <ac:cxnSpMkLst>
            <pc:docMk/>
            <pc:sldMk cId="3016881898" sldId="476"/>
            <ac:cxnSpMk id="10" creationId="{4FF7A833-07F8-41CD-8C06-066C0CB54FF2}"/>
          </ac:cxnSpMkLst>
        </pc:cxnChg>
      </pc:sldChg>
      <pc:sldChg chg="addSp delSp modSp add del mod">
        <pc:chgData name="ALEXANDRE" userId="734048d45b8f99b5" providerId="LiveId" clId="{FB10C97A-D48E-4D57-B25D-78CB816D54AD}" dt="2021-03-25T21:20:43.158" v="4052" actId="47"/>
        <pc:sldMkLst>
          <pc:docMk/>
          <pc:sldMk cId="640546596" sldId="477"/>
        </pc:sldMkLst>
        <pc:spChg chg="add mod">
          <ac:chgData name="ALEXANDRE" userId="734048d45b8f99b5" providerId="LiveId" clId="{FB10C97A-D48E-4D57-B25D-78CB816D54AD}" dt="2021-03-25T19:07:28.832" v="2689" actId="1076"/>
          <ac:spMkLst>
            <pc:docMk/>
            <pc:sldMk cId="640546596" sldId="477"/>
            <ac:spMk id="3" creationId="{867967CB-0CB1-4533-B9DA-881EAF4FEE18}"/>
          </ac:spMkLst>
        </pc:spChg>
        <pc:spChg chg="add mod">
          <ac:chgData name="ALEXANDRE" userId="734048d45b8f99b5" providerId="LiveId" clId="{FB10C97A-D48E-4D57-B25D-78CB816D54AD}" dt="2021-03-25T19:08:06.574" v="2709" actId="208"/>
          <ac:spMkLst>
            <pc:docMk/>
            <pc:sldMk cId="640546596" sldId="477"/>
            <ac:spMk id="4" creationId="{393176A8-FE70-40DD-927C-3E5468CBB1D1}"/>
          </ac:spMkLst>
        </pc:spChg>
        <pc:spChg chg="del">
          <ac:chgData name="ALEXANDRE" userId="734048d45b8f99b5" providerId="LiveId" clId="{FB10C97A-D48E-4D57-B25D-78CB816D54AD}" dt="2021-03-25T19:06:56.117" v="2656" actId="478"/>
          <ac:spMkLst>
            <pc:docMk/>
            <pc:sldMk cId="640546596" sldId="477"/>
            <ac:spMk id="6" creationId="{51EB7C6F-8E19-4FCE-924A-643391E121F9}"/>
          </ac:spMkLst>
        </pc:spChg>
        <pc:spChg chg="mod">
          <ac:chgData name="ALEXANDRE" userId="734048d45b8f99b5" providerId="LiveId" clId="{FB10C97A-D48E-4D57-B25D-78CB816D54AD}" dt="2021-03-25T19:07:25.979" v="2688" actId="1037"/>
          <ac:spMkLst>
            <pc:docMk/>
            <pc:sldMk cId="640546596" sldId="477"/>
            <ac:spMk id="8" creationId="{02D3D37C-153B-4329-B2C1-C4D7D61AE4A5}"/>
          </ac:spMkLst>
        </pc:spChg>
        <pc:cxnChg chg="add mod">
          <ac:chgData name="ALEXANDRE" userId="734048d45b8f99b5" providerId="LiveId" clId="{FB10C97A-D48E-4D57-B25D-78CB816D54AD}" dt="2021-03-25T19:08:01.454" v="2708" actId="1582"/>
          <ac:cxnSpMkLst>
            <pc:docMk/>
            <pc:sldMk cId="640546596" sldId="477"/>
            <ac:cxnSpMk id="9" creationId="{19A720F1-04DA-4B5E-97AD-F58D45C77376}"/>
          </ac:cxnSpMkLst>
        </pc:cxnChg>
      </pc:sldChg>
      <pc:sldChg chg="addSp delSp modSp new del mod setBg">
        <pc:chgData name="ALEXANDRE" userId="734048d45b8f99b5" providerId="LiveId" clId="{FB10C97A-D48E-4D57-B25D-78CB816D54AD}" dt="2021-03-26T11:17:24.612" v="4708" actId="47"/>
        <pc:sldMkLst>
          <pc:docMk/>
          <pc:sldMk cId="663989564" sldId="478"/>
        </pc:sldMkLst>
        <pc:spChg chg="mod">
          <ac:chgData name="ALEXANDRE" userId="734048d45b8f99b5" providerId="LiveId" clId="{FB10C97A-D48E-4D57-B25D-78CB816D54AD}" dt="2021-03-25T19:09:51.899" v="2742" actId="26606"/>
          <ac:spMkLst>
            <pc:docMk/>
            <pc:sldMk cId="663989564" sldId="478"/>
            <ac:spMk id="2" creationId="{8BA5B46C-C8BC-48F4-AE1C-551F2E93A7B5}"/>
          </ac:spMkLst>
        </pc:spChg>
        <pc:spChg chg="del">
          <ac:chgData name="ALEXANDRE" userId="734048d45b8f99b5" providerId="LiveId" clId="{FB10C97A-D48E-4D57-B25D-78CB816D54AD}" dt="2021-03-25T19:09:13.356" v="2727" actId="478"/>
          <ac:spMkLst>
            <pc:docMk/>
            <pc:sldMk cId="663989564" sldId="478"/>
            <ac:spMk id="3" creationId="{7BB69ACC-450A-4DB1-9EA0-F7F9880C73CC}"/>
          </ac:spMkLst>
        </pc:spChg>
        <pc:spChg chg="add del">
          <ac:chgData name="ALEXANDRE" userId="734048d45b8f99b5" providerId="LiveId" clId="{FB10C97A-D48E-4D57-B25D-78CB816D54AD}" dt="2021-03-25T19:09:51.899" v="2742" actId="26606"/>
          <ac:spMkLst>
            <pc:docMk/>
            <pc:sldMk cId="663989564" sldId="478"/>
            <ac:spMk id="71" creationId="{3301E07F-4F79-4B58-8698-EF24DC1ECDBF}"/>
          </ac:spMkLst>
        </pc:spChg>
        <pc:spChg chg="add del">
          <ac:chgData name="ALEXANDRE" userId="734048d45b8f99b5" providerId="LiveId" clId="{FB10C97A-D48E-4D57-B25D-78CB816D54AD}" dt="2021-03-25T19:09:51.899" v="2742" actId="26606"/>
          <ac:spMkLst>
            <pc:docMk/>
            <pc:sldMk cId="663989564" sldId="478"/>
            <ac:spMk id="73" creationId="{E58B2195-5055-402F-A3E7-53FF0E4980C3}"/>
          </ac:spMkLst>
        </pc:spChg>
        <pc:spChg chg="add del">
          <ac:chgData name="ALEXANDRE" userId="734048d45b8f99b5" providerId="LiveId" clId="{FB10C97A-D48E-4D57-B25D-78CB816D54AD}" dt="2021-03-25T19:09:51.899" v="2742" actId="26606"/>
          <ac:spMkLst>
            <pc:docMk/>
            <pc:sldMk cId="663989564" sldId="478"/>
            <ac:spMk id="75" creationId="{9EE6F773-742A-491A-9A00-A2A150DF500A}"/>
          </ac:spMkLst>
        </pc:spChg>
        <pc:spChg chg="add del">
          <ac:chgData name="ALEXANDRE" userId="734048d45b8f99b5" providerId="LiveId" clId="{FB10C97A-D48E-4D57-B25D-78CB816D54AD}" dt="2021-03-25T19:09:51.899" v="2742" actId="26606"/>
          <ac:spMkLst>
            <pc:docMk/>
            <pc:sldMk cId="663989564" sldId="478"/>
            <ac:spMk id="135" creationId="{3E443FD7-A66B-4AA0-872D-B088B9BC5F17}"/>
          </ac:spMkLst>
        </pc:spChg>
        <pc:spChg chg="add del">
          <ac:chgData name="ALEXANDRE" userId="734048d45b8f99b5" providerId="LiveId" clId="{FB10C97A-D48E-4D57-B25D-78CB816D54AD}" dt="2021-03-25T19:09:51.899" v="2742" actId="26606"/>
          <ac:spMkLst>
            <pc:docMk/>
            <pc:sldMk cId="663989564" sldId="478"/>
            <ac:spMk id="137" creationId="{C04BE0EF-3561-49B4-9A29-F283168A91C7}"/>
          </ac:spMkLst>
        </pc:spChg>
        <pc:picChg chg="add mod">
          <ac:chgData name="ALEXANDRE" userId="734048d45b8f99b5" providerId="LiveId" clId="{FB10C97A-D48E-4D57-B25D-78CB816D54AD}" dt="2021-03-25T19:09:51.899" v="2742" actId="26606"/>
          <ac:picMkLst>
            <pc:docMk/>
            <pc:sldMk cId="663989564" sldId="478"/>
            <ac:picMk id="4098" creationId="{247F426B-938E-4A55-8AB6-89E1593B2201}"/>
          </ac:picMkLst>
        </pc:picChg>
      </pc:sldChg>
      <pc:sldChg chg="addSp delSp modSp add del mod delAnim modAnim">
        <pc:chgData name="ALEXANDRE" userId="734048d45b8f99b5" providerId="LiveId" clId="{FB10C97A-D48E-4D57-B25D-78CB816D54AD}" dt="2021-03-26T11:17:24.612" v="4708" actId="47"/>
        <pc:sldMkLst>
          <pc:docMk/>
          <pc:sldMk cId="2036880684" sldId="479"/>
        </pc:sldMkLst>
        <pc:spChg chg="del mod">
          <ac:chgData name="ALEXANDRE" userId="734048d45b8f99b5" providerId="LiveId" clId="{FB10C97A-D48E-4D57-B25D-78CB816D54AD}" dt="2021-03-25T19:11:49.449" v="2760" actId="478"/>
          <ac:spMkLst>
            <pc:docMk/>
            <pc:sldMk cId="2036880684" sldId="479"/>
            <ac:spMk id="2" creationId="{1924C680-650B-49E1-BD9E-5D723430571B}"/>
          </ac:spMkLst>
        </pc:spChg>
        <pc:spChg chg="add mod">
          <ac:chgData name="ALEXANDRE" userId="734048d45b8f99b5" providerId="LiveId" clId="{FB10C97A-D48E-4D57-B25D-78CB816D54AD}" dt="2021-03-25T21:23:35.349" v="4245" actId="1076"/>
          <ac:spMkLst>
            <pc:docMk/>
            <pc:sldMk cId="2036880684" sldId="479"/>
            <ac:spMk id="2" creationId="{3D5C12FF-0EE8-4B5C-B6A6-DC2151CF29B2}"/>
          </ac:spMkLst>
        </pc:spChg>
        <pc:spChg chg="add mod">
          <ac:chgData name="ALEXANDRE" userId="734048d45b8f99b5" providerId="LiveId" clId="{FB10C97A-D48E-4D57-B25D-78CB816D54AD}" dt="2021-03-25T21:23:33.641" v="4244" actId="1076"/>
          <ac:spMkLst>
            <pc:docMk/>
            <pc:sldMk cId="2036880684" sldId="479"/>
            <ac:spMk id="3" creationId="{66EE90CB-D68A-490B-A891-5CC8425BEC78}"/>
          </ac:spMkLst>
        </pc:spChg>
        <pc:spChg chg="del">
          <ac:chgData name="ALEXANDRE" userId="734048d45b8f99b5" providerId="LiveId" clId="{FB10C97A-D48E-4D57-B25D-78CB816D54AD}" dt="2021-03-25T19:11:29.553" v="2748" actId="478"/>
          <ac:spMkLst>
            <pc:docMk/>
            <pc:sldMk cId="2036880684" sldId="479"/>
            <ac:spMk id="3" creationId="{867967CB-0CB1-4533-B9DA-881EAF4FEE18}"/>
          </ac:spMkLst>
        </pc:spChg>
        <pc:spChg chg="del">
          <ac:chgData name="ALEXANDRE" userId="734048d45b8f99b5" providerId="LiveId" clId="{FB10C97A-D48E-4D57-B25D-78CB816D54AD}" dt="2021-03-25T19:12:11.412" v="2763" actId="478"/>
          <ac:spMkLst>
            <pc:docMk/>
            <pc:sldMk cId="2036880684" sldId="479"/>
            <ac:spMk id="4" creationId="{393176A8-FE70-40DD-927C-3E5468CBB1D1}"/>
          </ac:spMkLst>
        </pc:spChg>
        <pc:spChg chg="add mod">
          <ac:chgData name="ALEXANDRE" userId="734048d45b8f99b5" providerId="LiveId" clId="{FB10C97A-D48E-4D57-B25D-78CB816D54AD}" dt="2021-03-25T21:23:56.652" v="4251" actId="1582"/>
          <ac:spMkLst>
            <pc:docMk/>
            <pc:sldMk cId="2036880684" sldId="479"/>
            <ac:spMk id="6" creationId="{CE649BDB-E501-4F89-B0C4-0622E0A50AA0}"/>
          </ac:spMkLst>
        </pc:spChg>
        <pc:spChg chg="del">
          <ac:chgData name="ALEXANDRE" userId="734048d45b8f99b5" providerId="LiveId" clId="{FB10C97A-D48E-4D57-B25D-78CB816D54AD}" dt="2021-03-25T19:12:14.538" v="2764" actId="478"/>
          <ac:spMkLst>
            <pc:docMk/>
            <pc:sldMk cId="2036880684" sldId="479"/>
            <ac:spMk id="8" creationId="{02D3D37C-153B-4329-B2C1-C4D7D61AE4A5}"/>
          </ac:spMkLst>
        </pc:spChg>
        <pc:spChg chg="add del mod">
          <ac:chgData name="ALEXANDRE" userId="734048d45b8f99b5" providerId="LiveId" clId="{FB10C97A-D48E-4D57-B25D-78CB816D54AD}" dt="2021-03-25T21:21:06.950" v="4053" actId="478"/>
          <ac:spMkLst>
            <pc:docMk/>
            <pc:sldMk cId="2036880684" sldId="479"/>
            <ac:spMk id="10" creationId="{0FAF8E93-4F9F-4109-926D-D31E5D71CC97}"/>
          </ac:spMkLst>
        </pc:spChg>
        <pc:spChg chg="add del mod">
          <ac:chgData name="ALEXANDRE" userId="734048d45b8f99b5" providerId="LiveId" clId="{FB10C97A-D48E-4D57-B25D-78CB816D54AD}" dt="2021-03-25T19:11:51.380" v="2761" actId="478"/>
          <ac:spMkLst>
            <pc:docMk/>
            <pc:sldMk cId="2036880684" sldId="479"/>
            <ac:spMk id="12" creationId="{C831B533-12D1-4F03-81E8-1E7C83FF6258}"/>
          </ac:spMkLst>
        </pc:spChg>
        <pc:spChg chg="add del mod">
          <ac:chgData name="ALEXANDRE" userId="734048d45b8f99b5" providerId="LiveId" clId="{FB10C97A-D48E-4D57-B25D-78CB816D54AD}" dt="2021-03-25T21:21:06.950" v="4053" actId="478"/>
          <ac:spMkLst>
            <pc:docMk/>
            <pc:sldMk cId="2036880684" sldId="479"/>
            <ac:spMk id="14" creationId="{D1BDD580-E4BF-4F6B-B964-32AFA5F68215}"/>
          </ac:spMkLst>
        </pc:spChg>
        <pc:spChg chg="add del mod">
          <ac:chgData name="ALEXANDRE" userId="734048d45b8f99b5" providerId="LiveId" clId="{FB10C97A-D48E-4D57-B25D-78CB816D54AD}" dt="2021-03-25T21:21:09.093" v="4054" actId="478"/>
          <ac:spMkLst>
            <pc:docMk/>
            <pc:sldMk cId="2036880684" sldId="479"/>
            <ac:spMk id="15" creationId="{E9B1C24A-94EC-440F-A88F-C1063F7D3DAC}"/>
          </ac:spMkLst>
        </pc:spChg>
        <pc:spChg chg="add del mod">
          <ac:chgData name="ALEXANDRE" userId="734048d45b8f99b5" providerId="LiveId" clId="{FB10C97A-D48E-4D57-B25D-78CB816D54AD}" dt="2021-03-25T21:21:09.093" v="4054" actId="478"/>
          <ac:spMkLst>
            <pc:docMk/>
            <pc:sldMk cId="2036880684" sldId="479"/>
            <ac:spMk id="16" creationId="{4A5ACCD7-162B-4378-842B-612D404A4125}"/>
          </ac:spMkLst>
        </pc:spChg>
        <pc:spChg chg="add del mod">
          <ac:chgData name="ALEXANDRE" userId="734048d45b8f99b5" providerId="LiveId" clId="{FB10C97A-D48E-4D57-B25D-78CB816D54AD}" dt="2021-03-25T21:21:09.093" v="4054" actId="478"/>
          <ac:spMkLst>
            <pc:docMk/>
            <pc:sldMk cId="2036880684" sldId="479"/>
            <ac:spMk id="17" creationId="{4DE069F8-2DF5-4090-A403-54BEBF28F72F}"/>
          </ac:spMkLst>
        </pc:spChg>
        <pc:spChg chg="add del mod">
          <ac:chgData name="ALEXANDRE" userId="734048d45b8f99b5" providerId="LiveId" clId="{FB10C97A-D48E-4D57-B25D-78CB816D54AD}" dt="2021-03-25T21:21:09.093" v="4054" actId="478"/>
          <ac:spMkLst>
            <pc:docMk/>
            <pc:sldMk cId="2036880684" sldId="479"/>
            <ac:spMk id="18" creationId="{6E579110-19A9-4278-939F-5A8C6CCE18E9}"/>
          </ac:spMkLst>
        </pc:spChg>
        <pc:spChg chg="add del mod">
          <ac:chgData name="ALEXANDRE" userId="734048d45b8f99b5" providerId="LiveId" clId="{FB10C97A-D48E-4D57-B25D-78CB816D54AD}" dt="2021-03-25T21:21:06.950" v="4053" actId="478"/>
          <ac:spMkLst>
            <pc:docMk/>
            <pc:sldMk cId="2036880684" sldId="479"/>
            <ac:spMk id="19" creationId="{B030FE6C-9113-475C-AB02-63A776903A41}"/>
          </ac:spMkLst>
        </pc:spChg>
        <pc:spChg chg="add del mod">
          <ac:chgData name="ALEXANDRE" userId="734048d45b8f99b5" providerId="LiveId" clId="{FB10C97A-D48E-4D57-B25D-78CB816D54AD}" dt="2021-03-25T21:21:06.950" v="4053" actId="478"/>
          <ac:spMkLst>
            <pc:docMk/>
            <pc:sldMk cId="2036880684" sldId="479"/>
            <ac:spMk id="21" creationId="{1D035B91-F407-4D84-850F-5F80AF491EB3}"/>
          </ac:spMkLst>
        </pc:spChg>
        <pc:picChg chg="add mod">
          <ac:chgData name="ALEXANDRE" userId="734048d45b8f99b5" providerId="LiveId" clId="{FB10C97A-D48E-4D57-B25D-78CB816D54AD}" dt="2021-03-25T21:23:59.830" v="4252" actId="1076"/>
          <ac:picMkLst>
            <pc:docMk/>
            <pc:sldMk cId="2036880684" sldId="479"/>
            <ac:picMk id="5" creationId="{5CC77D30-1B4A-48B3-AA0D-018A2485F96A}"/>
          </ac:picMkLst>
        </pc:picChg>
        <pc:picChg chg="add del">
          <ac:chgData name="ALEXANDRE" userId="734048d45b8f99b5" providerId="LiveId" clId="{FB10C97A-D48E-4D57-B25D-78CB816D54AD}" dt="2021-03-25T19:11:17.701" v="2745" actId="22"/>
          <ac:picMkLst>
            <pc:docMk/>
            <pc:sldMk cId="2036880684" sldId="479"/>
            <ac:picMk id="6" creationId="{308CE4C7-8792-4D8B-9C8D-EB237619B3E6}"/>
          </ac:picMkLst>
        </pc:picChg>
        <pc:picChg chg="del mod modCrop">
          <ac:chgData name="ALEXANDRE" userId="734048d45b8f99b5" providerId="LiveId" clId="{FB10C97A-D48E-4D57-B25D-78CB816D54AD}" dt="2021-03-25T21:21:06.950" v="4053" actId="478"/>
          <ac:picMkLst>
            <pc:docMk/>
            <pc:sldMk cId="2036880684" sldId="479"/>
            <ac:picMk id="7" creationId="{F68867E7-C517-421C-A525-A0BDB075B5B1}"/>
          </ac:picMkLst>
        </pc:picChg>
        <pc:picChg chg="add del mod modCrop">
          <ac:chgData name="ALEXANDRE" userId="734048d45b8f99b5" providerId="LiveId" clId="{FB10C97A-D48E-4D57-B25D-78CB816D54AD}" dt="2021-03-25T19:15:19.812" v="2773" actId="478"/>
          <ac:picMkLst>
            <pc:docMk/>
            <pc:sldMk cId="2036880684" sldId="479"/>
            <ac:picMk id="13" creationId="{A740DF52-67CF-43A9-BF41-1355E8B26EB0}"/>
          </ac:picMkLst>
        </pc:picChg>
        <pc:cxnChg chg="del mod">
          <ac:chgData name="ALEXANDRE" userId="734048d45b8f99b5" providerId="LiveId" clId="{FB10C97A-D48E-4D57-B25D-78CB816D54AD}" dt="2021-03-25T19:12:11.412" v="2763" actId="478"/>
          <ac:cxnSpMkLst>
            <pc:docMk/>
            <pc:sldMk cId="2036880684" sldId="479"/>
            <ac:cxnSpMk id="9" creationId="{19A720F1-04DA-4B5E-97AD-F58D45C77376}"/>
          </ac:cxnSpMkLst>
        </pc:cxnChg>
      </pc:sldChg>
      <pc:sldChg chg="addSp delSp modSp new del mod ord">
        <pc:chgData name="ALEXANDRE" userId="734048d45b8f99b5" providerId="LiveId" clId="{FB10C97A-D48E-4D57-B25D-78CB816D54AD}" dt="2021-03-26T11:17:24.612" v="4708" actId="47"/>
        <pc:sldMkLst>
          <pc:docMk/>
          <pc:sldMk cId="1077121520" sldId="480"/>
        </pc:sldMkLst>
        <pc:spChg chg="mod">
          <ac:chgData name="ALEXANDRE" userId="734048d45b8f99b5" providerId="LiveId" clId="{FB10C97A-D48E-4D57-B25D-78CB816D54AD}" dt="2021-03-25T19:29:41.230" v="2946" actId="20577"/>
          <ac:spMkLst>
            <pc:docMk/>
            <pc:sldMk cId="1077121520" sldId="480"/>
            <ac:spMk id="2" creationId="{EF7172F1-479E-45EE-8248-E2AA268B9FB4}"/>
          </ac:spMkLst>
        </pc:spChg>
        <pc:spChg chg="mod">
          <ac:chgData name="ALEXANDRE" userId="734048d45b8f99b5" providerId="LiveId" clId="{FB10C97A-D48E-4D57-B25D-78CB816D54AD}" dt="2021-03-25T19:29:26.300" v="2927" actId="33524"/>
          <ac:spMkLst>
            <pc:docMk/>
            <pc:sldMk cId="1077121520" sldId="480"/>
            <ac:spMk id="3" creationId="{B8DFBDDC-C95E-4E13-B6C1-C2CA35CA70EA}"/>
          </ac:spMkLst>
        </pc:spChg>
        <pc:spChg chg="add del mod">
          <ac:chgData name="ALEXANDRE" userId="734048d45b8f99b5" providerId="LiveId" clId="{FB10C97A-D48E-4D57-B25D-78CB816D54AD}" dt="2021-03-25T19:28:00.667" v="2896" actId="478"/>
          <ac:spMkLst>
            <pc:docMk/>
            <pc:sldMk cId="1077121520" sldId="480"/>
            <ac:spMk id="4" creationId="{234CDA8A-7411-4DB9-B488-901070F4DDCD}"/>
          </ac:spMkLst>
        </pc:spChg>
        <pc:spChg chg="add mod">
          <ac:chgData name="ALEXANDRE" userId="734048d45b8f99b5" providerId="LiveId" clId="{FB10C97A-D48E-4D57-B25D-78CB816D54AD}" dt="2021-03-25T19:29:13.676" v="2920" actId="1076"/>
          <ac:spMkLst>
            <pc:docMk/>
            <pc:sldMk cId="1077121520" sldId="480"/>
            <ac:spMk id="9" creationId="{7A4C0203-2634-4DC7-A419-460C17902A42}"/>
          </ac:spMkLst>
        </pc:spChg>
        <pc:picChg chg="add mod">
          <ac:chgData name="ALEXANDRE" userId="734048d45b8f99b5" providerId="LiveId" clId="{FB10C97A-D48E-4D57-B25D-78CB816D54AD}" dt="2021-03-25T19:29:16.105" v="2921" actId="1076"/>
          <ac:picMkLst>
            <pc:docMk/>
            <pc:sldMk cId="1077121520" sldId="480"/>
            <ac:picMk id="6" creationId="{E045AA79-9953-4915-A41F-304ACE952BA2}"/>
          </ac:picMkLst>
        </pc:picChg>
        <pc:picChg chg="add mod">
          <ac:chgData name="ALEXANDRE" userId="734048d45b8f99b5" providerId="LiveId" clId="{FB10C97A-D48E-4D57-B25D-78CB816D54AD}" dt="2021-03-25T19:29:17.911" v="2922" actId="1076"/>
          <ac:picMkLst>
            <pc:docMk/>
            <pc:sldMk cId="1077121520" sldId="480"/>
            <ac:picMk id="8" creationId="{9944F346-99AC-4EAE-8973-6B795E75820B}"/>
          </ac:picMkLst>
        </pc:picChg>
      </pc:sldChg>
      <pc:sldChg chg="addSp delSp modSp add del mod modShow">
        <pc:chgData name="ALEXANDRE" userId="734048d45b8f99b5" providerId="LiveId" clId="{FB10C97A-D48E-4D57-B25D-78CB816D54AD}" dt="2021-03-26T11:17:24.612" v="4708" actId="47"/>
        <pc:sldMkLst>
          <pc:docMk/>
          <pc:sldMk cId="3116656103" sldId="481"/>
        </pc:sldMkLst>
        <pc:spChg chg="mod">
          <ac:chgData name="ALEXANDRE" userId="734048d45b8f99b5" providerId="LiveId" clId="{FB10C97A-D48E-4D57-B25D-78CB816D54AD}" dt="2021-03-25T19:29:55.878" v="2963" actId="20577"/>
          <ac:spMkLst>
            <pc:docMk/>
            <pc:sldMk cId="3116656103" sldId="481"/>
            <ac:spMk id="2" creationId="{EF7172F1-479E-45EE-8248-E2AA268B9FB4}"/>
          </ac:spMkLst>
        </pc:spChg>
        <pc:spChg chg="mod">
          <ac:chgData name="ALEXANDRE" userId="734048d45b8f99b5" providerId="LiveId" clId="{FB10C97A-D48E-4D57-B25D-78CB816D54AD}" dt="2021-03-25T19:34:18.276" v="3131" actId="20577"/>
          <ac:spMkLst>
            <pc:docMk/>
            <pc:sldMk cId="3116656103" sldId="481"/>
            <ac:spMk id="3" creationId="{B8DFBDDC-C95E-4E13-B6C1-C2CA35CA70EA}"/>
          </ac:spMkLst>
        </pc:spChg>
        <pc:spChg chg="add mod">
          <ac:chgData name="ALEXANDRE" userId="734048d45b8f99b5" providerId="LiveId" clId="{FB10C97A-D48E-4D57-B25D-78CB816D54AD}" dt="2021-03-25T19:35:22.800" v="3254" actId="1076"/>
          <ac:spMkLst>
            <pc:docMk/>
            <pc:sldMk cId="3116656103" sldId="481"/>
            <ac:spMk id="5" creationId="{98082722-001A-42E8-87C6-D328C2BA17B2}"/>
          </ac:spMkLst>
        </pc:spChg>
        <pc:spChg chg="add mod">
          <ac:chgData name="ALEXANDRE" userId="734048d45b8f99b5" providerId="LiveId" clId="{FB10C97A-D48E-4D57-B25D-78CB816D54AD}" dt="2021-03-25T19:35:24.147" v="3255" actId="1076"/>
          <ac:spMkLst>
            <pc:docMk/>
            <pc:sldMk cId="3116656103" sldId="481"/>
            <ac:spMk id="7" creationId="{822492B5-33C2-4ABA-8161-80E521FAD50F}"/>
          </ac:spMkLst>
        </pc:spChg>
        <pc:spChg chg="del">
          <ac:chgData name="ALEXANDRE" userId="734048d45b8f99b5" providerId="LiveId" clId="{FB10C97A-D48E-4D57-B25D-78CB816D54AD}" dt="2021-03-25T19:29:58.685" v="2964" actId="478"/>
          <ac:spMkLst>
            <pc:docMk/>
            <pc:sldMk cId="3116656103" sldId="481"/>
            <ac:spMk id="9" creationId="{7A4C0203-2634-4DC7-A419-460C17902A42}"/>
          </ac:spMkLst>
        </pc:spChg>
        <pc:spChg chg="add mod">
          <ac:chgData name="ALEXANDRE" userId="734048d45b8f99b5" providerId="LiveId" clId="{FB10C97A-D48E-4D57-B25D-78CB816D54AD}" dt="2021-03-25T19:35:47.333" v="3270" actId="1076"/>
          <ac:spMkLst>
            <pc:docMk/>
            <pc:sldMk cId="3116656103" sldId="481"/>
            <ac:spMk id="11" creationId="{B8728827-36CA-457F-9F61-62758DF00A67}"/>
          </ac:spMkLst>
        </pc:spChg>
        <pc:graphicFrameChg chg="add mod modGraphic">
          <ac:chgData name="ALEXANDRE" userId="734048d45b8f99b5" providerId="LiveId" clId="{FB10C97A-D48E-4D57-B25D-78CB816D54AD}" dt="2021-03-25T19:35:22.800" v="3254" actId="1076"/>
          <ac:graphicFrameMkLst>
            <pc:docMk/>
            <pc:sldMk cId="3116656103" sldId="481"/>
            <ac:graphicFrameMk id="4" creationId="{26616D7B-468B-43FF-92C1-732CC00761DA}"/>
          </ac:graphicFrameMkLst>
        </pc:graphicFrameChg>
        <pc:graphicFrameChg chg="add mod modGraphic">
          <ac:chgData name="ALEXANDRE" userId="734048d45b8f99b5" providerId="LiveId" clId="{FB10C97A-D48E-4D57-B25D-78CB816D54AD}" dt="2021-03-25T19:35:22.800" v="3254" actId="1076"/>
          <ac:graphicFrameMkLst>
            <pc:docMk/>
            <pc:sldMk cId="3116656103" sldId="481"/>
            <ac:graphicFrameMk id="10" creationId="{349978A8-556B-47CF-826B-DFDCFA02808A}"/>
          </ac:graphicFrameMkLst>
        </pc:graphicFrameChg>
        <pc:picChg chg="del">
          <ac:chgData name="ALEXANDRE" userId="734048d45b8f99b5" providerId="LiveId" clId="{FB10C97A-D48E-4D57-B25D-78CB816D54AD}" dt="2021-03-25T19:29:58.685" v="2964" actId="478"/>
          <ac:picMkLst>
            <pc:docMk/>
            <pc:sldMk cId="3116656103" sldId="481"/>
            <ac:picMk id="6" creationId="{E045AA79-9953-4915-A41F-304ACE952BA2}"/>
          </ac:picMkLst>
        </pc:picChg>
        <pc:picChg chg="del">
          <ac:chgData name="ALEXANDRE" userId="734048d45b8f99b5" providerId="LiveId" clId="{FB10C97A-D48E-4D57-B25D-78CB816D54AD}" dt="2021-03-25T19:29:58.685" v="2964" actId="478"/>
          <ac:picMkLst>
            <pc:docMk/>
            <pc:sldMk cId="3116656103" sldId="481"/>
            <ac:picMk id="8" creationId="{9944F346-99AC-4EAE-8973-6B795E75820B}"/>
          </ac:picMkLst>
        </pc:picChg>
      </pc:sldChg>
      <pc:sldChg chg="addSp delSp modSp add del mod">
        <pc:chgData name="ALEXANDRE" userId="734048d45b8f99b5" providerId="LiveId" clId="{FB10C97A-D48E-4D57-B25D-78CB816D54AD}" dt="2021-03-26T11:17:24.612" v="4708" actId="47"/>
        <pc:sldMkLst>
          <pc:docMk/>
          <pc:sldMk cId="1679641291" sldId="482"/>
        </pc:sldMkLst>
        <pc:spChg chg="mod">
          <ac:chgData name="ALEXANDRE" userId="734048d45b8f99b5" providerId="LiveId" clId="{FB10C97A-D48E-4D57-B25D-78CB816D54AD}" dt="2021-03-25T21:25:43.620" v="4282" actId="1076"/>
          <ac:spMkLst>
            <pc:docMk/>
            <pc:sldMk cId="1679641291" sldId="482"/>
            <ac:spMk id="2" creationId="{EF7172F1-479E-45EE-8248-E2AA268B9FB4}"/>
          </ac:spMkLst>
        </pc:spChg>
        <pc:spChg chg="add del mod">
          <ac:chgData name="ALEXANDRE" userId="734048d45b8f99b5" providerId="LiveId" clId="{FB10C97A-D48E-4D57-B25D-78CB816D54AD}" dt="2021-03-25T21:25:37.618" v="4270" actId="478"/>
          <ac:spMkLst>
            <pc:docMk/>
            <pc:sldMk cId="1679641291" sldId="482"/>
            <ac:spMk id="3" creationId="{4753EC9D-55DF-4BB9-8009-91E785805FA9}"/>
          </ac:spMkLst>
        </pc:spChg>
        <pc:spChg chg="del">
          <ac:chgData name="ALEXANDRE" userId="734048d45b8f99b5" providerId="LiveId" clId="{FB10C97A-D48E-4D57-B25D-78CB816D54AD}" dt="2021-03-25T19:37:29.672" v="3338" actId="478"/>
          <ac:spMkLst>
            <pc:docMk/>
            <pc:sldMk cId="1679641291" sldId="482"/>
            <ac:spMk id="3" creationId="{B8DFBDDC-C95E-4E13-B6C1-C2CA35CA70EA}"/>
          </ac:spMkLst>
        </pc:spChg>
        <pc:spChg chg="add mod">
          <ac:chgData name="ALEXANDRE" userId="734048d45b8f99b5" providerId="LiveId" clId="{FB10C97A-D48E-4D57-B25D-78CB816D54AD}" dt="2021-03-25T21:25:46.305" v="4283" actId="1076"/>
          <ac:spMkLst>
            <pc:docMk/>
            <pc:sldMk cId="1679641291" sldId="482"/>
            <ac:spMk id="4" creationId="{C5A3D90B-3206-401D-9C88-52F11D9819B7}"/>
          </ac:spMkLst>
        </pc:spChg>
        <pc:spChg chg="del">
          <ac:chgData name="ALEXANDRE" userId="734048d45b8f99b5" providerId="LiveId" clId="{FB10C97A-D48E-4D57-B25D-78CB816D54AD}" dt="2021-03-25T19:37:17.212" v="3323" actId="478"/>
          <ac:spMkLst>
            <pc:docMk/>
            <pc:sldMk cId="1679641291" sldId="482"/>
            <ac:spMk id="5" creationId="{98082722-001A-42E8-87C6-D328C2BA17B2}"/>
          </ac:spMkLst>
        </pc:spChg>
        <pc:spChg chg="add del mod">
          <ac:chgData name="ALEXANDRE" userId="734048d45b8f99b5" providerId="LiveId" clId="{FB10C97A-D48E-4D57-B25D-78CB816D54AD}" dt="2021-03-25T21:24:32.939" v="4254" actId="478"/>
          <ac:spMkLst>
            <pc:docMk/>
            <pc:sldMk cId="1679641291" sldId="482"/>
            <ac:spMk id="6" creationId="{570A92C0-90E7-4A50-BF7D-D525A3448FCD}"/>
          </ac:spMkLst>
        </pc:spChg>
        <pc:spChg chg="del">
          <ac:chgData name="ALEXANDRE" userId="734048d45b8f99b5" providerId="LiveId" clId="{FB10C97A-D48E-4D57-B25D-78CB816D54AD}" dt="2021-03-25T19:37:17.212" v="3323" actId="478"/>
          <ac:spMkLst>
            <pc:docMk/>
            <pc:sldMk cId="1679641291" sldId="482"/>
            <ac:spMk id="7" creationId="{822492B5-33C2-4ABA-8161-80E521FAD50F}"/>
          </ac:spMkLst>
        </pc:spChg>
        <pc:spChg chg="add del mod">
          <ac:chgData name="ALEXANDRE" userId="734048d45b8f99b5" providerId="LiveId" clId="{FB10C97A-D48E-4D57-B25D-78CB816D54AD}" dt="2021-03-25T19:37:31.682" v="3339" actId="478"/>
          <ac:spMkLst>
            <pc:docMk/>
            <pc:sldMk cId="1679641291" sldId="482"/>
            <ac:spMk id="9" creationId="{F1A863EA-5D9B-4BC8-B106-81052E2C039B}"/>
          </ac:spMkLst>
        </pc:spChg>
        <pc:spChg chg="del">
          <ac:chgData name="ALEXANDRE" userId="734048d45b8f99b5" providerId="LiveId" clId="{FB10C97A-D48E-4D57-B25D-78CB816D54AD}" dt="2021-03-25T19:37:17.212" v="3323" actId="478"/>
          <ac:spMkLst>
            <pc:docMk/>
            <pc:sldMk cId="1679641291" sldId="482"/>
            <ac:spMk id="11" creationId="{B8728827-36CA-457F-9F61-62758DF00A67}"/>
          </ac:spMkLst>
        </pc:spChg>
        <pc:graphicFrameChg chg="del">
          <ac:chgData name="ALEXANDRE" userId="734048d45b8f99b5" providerId="LiveId" clId="{FB10C97A-D48E-4D57-B25D-78CB816D54AD}" dt="2021-03-25T19:37:17.212" v="3323" actId="478"/>
          <ac:graphicFrameMkLst>
            <pc:docMk/>
            <pc:sldMk cId="1679641291" sldId="482"/>
            <ac:graphicFrameMk id="4" creationId="{26616D7B-468B-43FF-92C1-732CC00761DA}"/>
          </ac:graphicFrameMkLst>
        </pc:graphicFrameChg>
        <pc:graphicFrameChg chg="del">
          <ac:chgData name="ALEXANDRE" userId="734048d45b8f99b5" providerId="LiveId" clId="{FB10C97A-D48E-4D57-B25D-78CB816D54AD}" dt="2021-03-25T19:37:17.212" v="3323" actId="478"/>
          <ac:graphicFrameMkLst>
            <pc:docMk/>
            <pc:sldMk cId="1679641291" sldId="482"/>
            <ac:graphicFrameMk id="10" creationId="{349978A8-556B-47CF-826B-DFDCFA02808A}"/>
          </ac:graphicFrameMkLst>
        </pc:graphicFrameChg>
      </pc:sldChg>
      <pc:sldChg chg="addSp delSp modSp add del mod">
        <pc:chgData name="ALEXANDRE" userId="734048d45b8f99b5" providerId="LiveId" clId="{FB10C97A-D48E-4D57-B25D-78CB816D54AD}" dt="2021-03-25T21:28:48.100" v="4354" actId="47"/>
        <pc:sldMkLst>
          <pc:docMk/>
          <pc:sldMk cId="694201989" sldId="483"/>
        </pc:sldMkLst>
        <pc:spChg chg="del">
          <ac:chgData name="ALEXANDRE" userId="734048d45b8f99b5" providerId="LiveId" clId="{FB10C97A-D48E-4D57-B25D-78CB816D54AD}" dt="2021-03-25T19:38:23.066" v="3344" actId="478"/>
          <ac:spMkLst>
            <pc:docMk/>
            <pc:sldMk cId="694201989" sldId="483"/>
            <ac:spMk id="2" creationId="{EF7172F1-479E-45EE-8248-E2AA268B9FB4}"/>
          </ac:spMkLst>
        </pc:spChg>
        <pc:spChg chg="add del mod">
          <ac:chgData name="ALEXANDRE" userId="734048d45b8f99b5" providerId="LiveId" clId="{FB10C97A-D48E-4D57-B25D-78CB816D54AD}" dt="2021-03-25T19:39:01.484" v="3368" actId="478"/>
          <ac:spMkLst>
            <pc:docMk/>
            <pc:sldMk cId="694201989" sldId="483"/>
            <ac:spMk id="4" creationId="{90A05F1E-9F1E-45E9-9B74-6E8492B8DBC3}"/>
          </ac:spMkLst>
        </pc:spChg>
        <pc:spChg chg="add mod">
          <ac:chgData name="ALEXANDRE" userId="734048d45b8f99b5" providerId="LiveId" clId="{FB10C97A-D48E-4D57-B25D-78CB816D54AD}" dt="2021-03-25T19:39:52.473" v="3387" actId="1076"/>
          <ac:spMkLst>
            <pc:docMk/>
            <pc:sldMk cId="694201989" sldId="483"/>
            <ac:spMk id="5" creationId="{25241622-17FB-47DB-AFDA-F06EB539508B}"/>
          </ac:spMkLst>
        </pc:spChg>
        <pc:spChg chg="del">
          <ac:chgData name="ALEXANDRE" userId="734048d45b8f99b5" providerId="LiveId" clId="{FB10C97A-D48E-4D57-B25D-78CB816D54AD}" dt="2021-03-25T19:38:26.165" v="3345" actId="478"/>
          <ac:spMkLst>
            <pc:docMk/>
            <pc:sldMk cId="694201989" sldId="483"/>
            <ac:spMk id="6" creationId="{570A92C0-90E7-4A50-BF7D-D525A3448FCD}"/>
          </ac:spMkLst>
        </pc:spChg>
        <pc:spChg chg="add mod">
          <ac:chgData name="ALEXANDRE" userId="734048d45b8f99b5" providerId="LiveId" clId="{FB10C97A-D48E-4D57-B25D-78CB816D54AD}" dt="2021-03-25T19:39:50.937" v="3386" actId="1076"/>
          <ac:spMkLst>
            <pc:docMk/>
            <pc:sldMk cId="694201989" sldId="483"/>
            <ac:spMk id="8" creationId="{F4EAFB1F-2298-44F1-94C8-A72E465827DC}"/>
          </ac:spMkLst>
        </pc:spChg>
      </pc:sldChg>
      <pc:sldChg chg="addSp delSp modSp new del mod setBg addAnim">
        <pc:chgData name="ALEXANDRE" userId="734048d45b8f99b5" providerId="LiveId" clId="{FB10C97A-D48E-4D57-B25D-78CB816D54AD}" dt="2021-03-26T11:17:24.612" v="4708" actId="47"/>
        <pc:sldMkLst>
          <pc:docMk/>
          <pc:sldMk cId="2180455889" sldId="484"/>
        </pc:sldMkLst>
        <pc:spChg chg="mod">
          <ac:chgData name="ALEXANDRE" userId="734048d45b8f99b5" providerId="LiveId" clId="{FB10C97A-D48E-4D57-B25D-78CB816D54AD}" dt="2021-03-25T19:41:47.552" v="3393" actId="26606"/>
          <ac:spMkLst>
            <pc:docMk/>
            <pc:sldMk cId="2180455889" sldId="484"/>
            <ac:spMk id="2" creationId="{B0DC2150-4380-4EA7-94B4-E579D01E3C95}"/>
          </ac:spMkLst>
        </pc:spChg>
        <pc:spChg chg="del">
          <ac:chgData name="ALEXANDRE" userId="734048d45b8f99b5" providerId="LiveId" clId="{FB10C97A-D48E-4D57-B25D-78CB816D54AD}" dt="2021-03-25T19:41:16.511" v="3391" actId="478"/>
          <ac:spMkLst>
            <pc:docMk/>
            <pc:sldMk cId="2180455889" sldId="484"/>
            <ac:spMk id="3" creationId="{F80F17A0-8074-4A69-B8FF-C6AA20255344}"/>
          </ac:spMkLst>
        </pc:spChg>
        <pc:spChg chg="add">
          <ac:chgData name="ALEXANDRE" userId="734048d45b8f99b5" providerId="LiveId" clId="{FB10C97A-D48E-4D57-B25D-78CB816D54AD}" dt="2021-03-25T19:41:47.552" v="3393" actId="26606"/>
          <ac:spMkLst>
            <pc:docMk/>
            <pc:sldMk cId="2180455889" sldId="484"/>
            <ac:spMk id="71" creationId="{362D44EE-C852-4460-B8B5-C4F2BC20510C}"/>
          </ac:spMkLst>
        </pc:spChg>
        <pc:spChg chg="add">
          <ac:chgData name="ALEXANDRE" userId="734048d45b8f99b5" providerId="LiveId" clId="{FB10C97A-D48E-4D57-B25D-78CB816D54AD}" dt="2021-03-25T19:41:47.552" v="3393" actId="26606"/>
          <ac:spMkLst>
            <pc:docMk/>
            <pc:sldMk cId="2180455889" sldId="484"/>
            <ac:spMk id="73" creationId="{658970D8-8D1D-4B5C-894B-E871CC86543D}"/>
          </ac:spMkLst>
        </pc:spChg>
        <pc:spChg chg="add">
          <ac:chgData name="ALEXANDRE" userId="734048d45b8f99b5" providerId="LiveId" clId="{FB10C97A-D48E-4D57-B25D-78CB816D54AD}" dt="2021-03-25T19:41:47.552" v="3393" actId="26606"/>
          <ac:spMkLst>
            <pc:docMk/>
            <pc:sldMk cId="2180455889" sldId="484"/>
            <ac:spMk id="75" creationId="{F227E5B6-9132-43CA-B503-37A18562ADF2}"/>
          </ac:spMkLst>
        </pc:spChg>
        <pc:spChg chg="add">
          <ac:chgData name="ALEXANDRE" userId="734048d45b8f99b5" providerId="LiveId" clId="{FB10C97A-D48E-4D57-B25D-78CB816D54AD}" dt="2021-03-25T19:41:47.552" v="3393" actId="26606"/>
          <ac:spMkLst>
            <pc:docMk/>
            <pc:sldMk cId="2180455889" sldId="484"/>
            <ac:spMk id="77" creationId="{03C2051E-A88D-48E5-BACF-AAED17892722}"/>
          </ac:spMkLst>
        </pc:spChg>
        <pc:spChg chg="add">
          <ac:chgData name="ALEXANDRE" userId="734048d45b8f99b5" providerId="LiveId" clId="{FB10C97A-D48E-4D57-B25D-78CB816D54AD}" dt="2021-03-25T19:41:47.552" v="3393" actId="26606"/>
          <ac:spMkLst>
            <pc:docMk/>
            <pc:sldMk cId="2180455889" sldId="484"/>
            <ac:spMk id="79" creationId="{7821A508-2985-4905-874A-527429BAABFA}"/>
          </ac:spMkLst>
        </pc:spChg>
        <pc:spChg chg="add">
          <ac:chgData name="ALEXANDRE" userId="734048d45b8f99b5" providerId="LiveId" clId="{FB10C97A-D48E-4D57-B25D-78CB816D54AD}" dt="2021-03-25T19:41:47.552" v="3393" actId="26606"/>
          <ac:spMkLst>
            <pc:docMk/>
            <pc:sldMk cId="2180455889" sldId="484"/>
            <ac:spMk id="81" creationId="{D2929CB1-0E3C-4B2D-ADC5-0154FB33BA44}"/>
          </ac:spMkLst>
        </pc:spChg>
        <pc:spChg chg="add">
          <ac:chgData name="ALEXANDRE" userId="734048d45b8f99b5" providerId="LiveId" clId="{FB10C97A-D48E-4D57-B25D-78CB816D54AD}" dt="2021-03-25T19:41:47.552" v="3393" actId="26606"/>
          <ac:spMkLst>
            <pc:docMk/>
            <pc:sldMk cId="2180455889" sldId="484"/>
            <ac:spMk id="83" creationId="{5F2F0C84-BE8C-4DC2-A6D3-30349A801D5C}"/>
          </ac:spMkLst>
        </pc:spChg>
        <pc:picChg chg="add mod">
          <ac:chgData name="ALEXANDRE" userId="734048d45b8f99b5" providerId="LiveId" clId="{FB10C97A-D48E-4D57-B25D-78CB816D54AD}" dt="2021-03-25T19:41:47.552" v="3393" actId="26606"/>
          <ac:picMkLst>
            <pc:docMk/>
            <pc:sldMk cId="2180455889" sldId="484"/>
            <ac:picMk id="9218" creationId="{A7C4B225-5682-4686-97FA-0F309DE2F370}"/>
          </ac:picMkLst>
        </pc:picChg>
      </pc:sldChg>
      <pc:sldChg chg="addSp delSp modSp new add del mod modAnim modNotesTx">
        <pc:chgData name="ALEXANDRE" userId="734048d45b8f99b5" providerId="LiveId" clId="{FB10C97A-D48E-4D57-B25D-78CB816D54AD}" dt="2021-03-26T12:37:05.948" v="5424" actId="14100"/>
        <pc:sldMkLst>
          <pc:docMk/>
          <pc:sldMk cId="3557530898" sldId="485"/>
        </pc:sldMkLst>
        <pc:spChg chg="del">
          <ac:chgData name="ALEXANDRE" userId="734048d45b8f99b5" providerId="LiveId" clId="{FB10C97A-D48E-4D57-B25D-78CB816D54AD}" dt="2021-03-25T19:44:57.415" v="3400" actId="478"/>
          <ac:spMkLst>
            <pc:docMk/>
            <pc:sldMk cId="3557530898" sldId="485"/>
            <ac:spMk id="2" creationId="{48ABE397-488F-40BD-AB00-8712B28F3BC1}"/>
          </ac:spMkLst>
        </pc:spChg>
        <pc:spChg chg="add mod">
          <ac:chgData name="ALEXANDRE" userId="734048d45b8f99b5" providerId="LiveId" clId="{FB10C97A-D48E-4D57-B25D-78CB816D54AD}" dt="2021-03-26T12:23:56.139" v="5129" actId="1076"/>
          <ac:spMkLst>
            <pc:docMk/>
            <pc:sldMk cId="3557530898" sldId="485"/>
            <ac:spMk id="2" creationId="{B35451B8-84ED-43C8-A04E-D0DA2FAB219D}"/>
          </ac:spMkLst>
        </pc:spChg>
        <pc:spChg chg="del">
          <ac:chgData name="ALEXANDRE" userId="734048d45b8f99b5" providerId="LiveId" clId="{FB10C97A-D48E-4D57-B25D-78CB816D54AD}" dt="2021-03-25T19:45:00.306" v="3401" actId="478"/>
          <ac:spMkLst>
            <pc:docMk/>
            <pc:sldMk cId="3557530898" sldId="485"/>
            <ac:spMk id="3" creationId="{D8F0C9C8-7F1C-4B09-9F88-3386D9E89258}"/>
          </ac:spMkLst>
        </pc:spChg>
        <pc:spChg chg="add del mod">
          <ac:chgData name="ALEXANDRE" userId="734048d45b8f99b5" providerId="LiveId" clId="{FB10C97A-D48E-4D57-B25D-78CB816D54AD}" dt="2021-03-25T21:29:36.975" v="4355" actId="478"/>
          <ac:spMkLst>
            <pc:docMk/>
            <pc:sldMk cId="3557530898" sldId="485"/>
            <ac:spMk id="4" creationId="{808070CD-065F-46A8-A753-A8CE1D1F2E38}"/>
          </ac:spMkLst>
        </pc:spChg>
        <pc:spChg chg="add mod">
          <ac:chgData name="ALEXANDRE" userId="734048d45b8f99b5" providerId="LiveId" clId="{FB10C97A-D48E-4D57-B25D-78CB816D54AD}" dt="2021-03-26T12:35:08.922" v="5379"/>
          <ac:spMkLst>
            <pc:docMk/>
            <pc:sldMk cId="3557530898" sldId="485"/>
            <ac:spMk id="5" creationId="{8FAEE494-4F42-4FE1-9E6D-DB9394F867FF}"/>
          </ac:spMkLst>
        </pc:spChg>
        <pc:spChg chg="add del">
          <ac:chgData name="ALEXANDRE" userId="734048d45b8f99b5" providerId="LiveId" clId="{FB10C97A-D48E-4D57-B25D-78CB816D54AD}" dt="2021-03-25T19:45:16.028" v="3413"/>
          <ac:spMkLst>
            <pc:docMk/>
            <pc:sldMk cId="3557530898" sldId="485"/>
            <ac:spMk id="5" creationId="{E4A4AE53-CD7A-4E00-B7BD-EDB86A15534B}"/>
          </ac:spMkLst>
        </pc:spChg>
        <pc:spChg chg="add del mod">
          <ac:chgData name="ALEXANDRE" userId="734048d45b8f99b5" providerId="LiveId" clId="{FB10C97A-D48E-4D57-B25D-78CB816D54AD}" dt="2021-03-25T19:50:10.213" v="3463" actId="21"/>
          <ac:spMkLst>
            <pc:docMk/>
            <pc:sldMk cId="3557530898" sldId="485"/>
            <ac:spMk id="7" creationId="{6B0DC467-F1E6-425A-B6C4-22A9681BD003}"/>
          </ac:spMkLst>
        </pc:spChg>
        <pc:spChg chg="add mod">
          <ac:chgData name="ALEXANDRE" userId="734048d45b8f99b5" providerId="LiveId" clId="{FB10C97A-D48E-4D57-B25D-78CB816D54AD}" dt="2021-03-26T12:37:05.948" v="5424" actId="14100"/>
          <ac:spMkLst>
            <pc:docMk/>
            <pc:sldMk cId="3557530898" sldId="485"/>
            <ac:spMk id="7" creationId="{E4F56C75-87D0-4615-A0B5-F97663F51467}"/>
          </ac:spMkLst>
        </pc:spChg>
        <pc:spChg chg="add del">
          <ac:chgData name="ALEXANDRE" userId="734048d45b8f99b5" providerId="LiveId" clId="{FB10C97A-D48E-4D57-B25D-78CB816D54AD}" dt="2021-03-25T19:45:36.063" v="3425" actId="22"/>
          <ac:spMkLst>
            <pc:docMk/>
            <pc:sldMk cId="3557530898" sldId="485"/>
            <ac:spMk id="9" creationId="{4C89AD78-1FA9-4F25-A692-1ECF43569282}"/>
          </ac:spMkLst>
        </pc:spChg>
        <pc:spChg chg="add del mod">
          <ac:chgData name="ALEXANDRE" userId="734048d45b8f99b5" providerId="LiveId" clId="{FB10C97A-D48E-4D57-B25D-78CB816D54AD}" dt="2021-03-25T21:29:41.299" v="4357" actId="478"/>
          <ac:spMkLst>
            <pc:docMk/>
            <pc:sldMk cId="3557530898" sldId="485"/>
            <ac:spMk id="10" creationId="{908A22FD-2FB4-42FB-BD56-23D28AC41A40}"/>
          </ac:spMkLst>
        </pc:spChg>
        <pc:spChg chg="add del mod">
          <ac:chgData name="ALEXANDRE" userId="734048d45b8f99b5" providerId="LiveId" clId="{FB10C97A-D48E-4D57-B25D-78CB816D54AD}" dt="2021-03-25T21:29:39.290" v="4356" actId="478"/>
          <ac:spMkLst>
            <pc:docMk/>
            <pc:sldMk cId="3557530898" sldId="485"/>
            <ac:spMk id="11" creationId="{AAA9713E-040B-4BA3-908A-E663E59FB443}"/>
          </ac:spMkLst>
        </pc:spChg>
        <pc:spChg chg="add del mod">
          <ac:chgData name="ALEXANDRE" userId="734048d45b8f99b5" providerId="LiveId" clId="{FB10C97A-D48E-4D57-B25D-78CB816D54AD}" dt="2021-03-25T19:49:48.980" v="3458"/>
          <ac:spMkLst>
            <pc:docMk/>
            <pc:sldMk cId="3557530898" sldId="485"/>
            <ac:spMk id="13" creationId="{50B64A00-2C1C-4505-9B2F-E57177446FC6}"/>
          </ac:spMkLst>
        </pc:spChg>
        <pc:spChg chg="add del mod">
          <ac:chgData name="ALEXANDRE" userId="734048d45b8f99b5" providerId="LiveId" clId="{FB10C97A-D48E-4D57-B25D-78CB816D54AD}" dt="2021-03-25T19:55:06.441" v="3474" actId="21"/>
          <ac:spMkLst>
            <pc:docMk/>
            <pc:sldMk cId="3557530898" sldId="485"/>
            <ac:spMk id="15" creationId="{931CA1F2-0B5A-4A57-877F-FCE88C9FAAA4}"/>
          </ac:spMkLst>
        </pc:spChg>
        <pc:spChg chg="add mod ord">
          <ac:chgData name="ALEXANDRE" userId="734048d45b8f99b5" providerId="LiveId" clId="{FB10C97A-D48E-4D57-B25D-78CB816D54AD}" dt="2021-03-25T21:30:00.115" v="4371" actId="1076"/>
          <ac:spMkLst>
            <pc:docMk/>
            <pc:sldMk cId="3557530898" sldId="485"/>
            <ac:spMk id="16" creationId="{C0676B08-0393-429A-91F4-35C277CFC995}"/>
          </ac:spMkLst>
        </pc:spChg>
      </pc:sldChg>
      <pc:sldChg chg="addSp delSp modSp add del mod ord">
        <pc:chgData name="ALEXANDRE" userId="734048d45b8f99b5" providerId="LiveId" clId="{FB10C97A-D48E-4D57-B25D-78CB816D54AD}" dt="2021-03-25T21:31:12.155" v="4387" actId="47"/>
        <pc:sldMkLst>
          <pc:docMk/>
          <pc:sldMk cId="2277073219" sldId="486"/>
        </pc:sldMkLst>
        <pc:spChg chg="add mod">
          <ac:chgData name="ALEXANDRE" userId="734048d45b8f99b5" providerId="LiveId" clId="{FB10C97A-D48E-4D57-B25D-78CB816D54AD}" dt="2021-03-25T20:05:38.681" v="3668" actId="1076"/>
          <ac:spMkLst>
            <pc:docMk/>
            <pc:sldMk cId="2277073219" sldId="486"/>
            <ac:spMk id="3" creationId="{32D0F4E0-2690-41F1-B088-21722E447C94}"/>
          </ac:spMkLst>
        </pc:spChg>
        <pc:spChg chg="del">
          <ac:chgData name="ALEXANDRE" userId="734048d45b8f99b5" providerId="LiveId" clId="{FB10C97A-D48E-4D57-B25D-78CB816D54AD}" dt="2021-03-25T19:46:29.935" v="3442" actId="478"/>
          <ac:spMkLst>
            <pc:docMk/>
            <pc:sldMk cId="2277073219" sldId="486"/>
            <ac:spMk id="4" creationId="{808070CD-065F-46A8-A753-A8CE1D1F2E38}"/>
          </ac:spMkLst>
        </pc:spChg>
        <pc:spChg chg="add del mod">
          <ac:chgData name="ALEXANDRE" userId="734048d45b8f99b5" providerId="LiveId" clId="{FB10C97A-D48E-4D57-B25D-78CB816D54AD}" dt="2021-03-25T20:03:33.596" v="3619" actId="478"/>
          <ac:spMkLst>
            <pc:docMk/>
            <pc:sldMk cId="2277073219" sldId="486"/>
            <ac:spMk id="6" creationId="{2997A252-27AD-41E7-85F0-ED0A614AD747}"/>
          </ac:spMkLst>
        </pc:spChg>
        <pc:spChg chg="del mod">
          <ac:chgData name="ALEXANDRE" userId="734048d45b8f99b5" providerId="LiveId" clId="{FB10C97A-D48E-4D57-B25D-78CB816D54AD}" dt="2021-03-25T19:50:03.693" v="3461" actId="21"/>
          <ac:spMkLst>
            <pc:docMk/>
            <pc:sldMk cId="2277073219" sldId="486"/>
            <ac:spMk id="7" creationId="{6B0DC467-F1E6-425A-B6C4-22A9681BD003}"/>
          </ac:spMkLst>
        </pc:spChg>
        <pc:spChg chg="add del mod">
          <ac:chgData name="ALEXANDRE" userId="734048d45b8f99b5" providerId="LiveId" clId="{FB10C97A-D48E-4D57-B25D-78CB816D54AD}" dt="2021-03-25T19:54:55.719" v="3471" actId="22"/>
          <ac:spMkLst>
            <pc:docMk/>
            <pc:sldMk cId="2277073219" sldId="486"/>
            <ac:spMk id="8" creationId="{95B0C477-30BD-45D9-B268-CA5A550ECB3D}"/>
          </ac:spMkLst>
        </pc:spChg>
        <pc:spChg chg="add del mod">
          <ac:chgData name="ALEXANDRE" userId="734048d45b8f99b5" providerId="LiveId" clId="{FB10C97A-D48E-4D57-B25D-78CB816D54AD}" dt="2021-03-25T19:55:41.650" v="3493" actId="478"/>
          <ac:spMkLst>
            <pc:docMk/>
            <pc:sldMk cId="2277073219" sldId="486"/>
            <ac:spMk id="9" creationId="{73B3E5FC-2B2B-4628-BCAC-3E747B31E4D2}"/>
          </ac:spMkLst>
        </pc:spChg>
        <pc:spChg chg="mod ord">
          <ac:chgData name="ALEXANDRE" userId="734048d45b8f99b5" providerId="LiveId" clId="{FB10C97A-D48E-4D57-B25D-78CB816D54AD}" dt="2021-03-25T20:05:38.681" v="3668" actId="1076"/>
          <ac:spMkLst>
            <pc:docMk/>
            <pc:sldMk cId="2277073219" sldId="486"/>
            <ac:spMk id="10" creationId="{908A22FD-2FB4-42FB-BD56-23D28AC41A40}"/>
          </ac:spMkLst>
        </pc:spChg>
        <pc:spChg chg="del mod ord">
          <ac:chgData name="ALEXANDRE" userId="734048d45b8f99b5" providerId="LiveId" clId="{FB10C97A-D48E-4D57-B25D-78CB816D54AD}" dt="2021-03-25T20:04:46.812" v="3655" actId="478"/>
          <ac:spMkLst>
            <pc:docMk/>
            <pc:sldMk cId="2277073219" sldId="486"/>
            <ac:spMk id="11" creationId="{AAA9713E-040B-4BA3-908A-E663E59FB443}"/>
          </ac:spMkLst>
        </pc:spChg>
        <pc:spChg chg="add mod">
          <ac:chgData name="ALEXANDRE" userId="734048d45b8f99b5" providerId="LiveId" clId="{FB10C97A-D48E-4D57-B25D-78CB816D54AD}" dt="2021-03-25T20:05:19.746" v="3666" actId="1076"/>
          <ac:spMkLst>
            <pc:docMk/>
            <pc:sldMk cId="2277073219" sldId="486"/>
            <ac:spMk id="12" creationId="{8822382D-E2FF-4200-8267-23628709C33E}"/>
          </ac:spMkLst>
        </pc:spChg>
        <pc:spChg chg="add mod">
          <ac:chgData name="ALEXANDRE" userId="734048d45b8f99b5" providerId="LiveId" clId="{FB10C97A-D48E-4D57-B25D-78CB816D54AD}" dt="2021-03-25T20:05:24.453" v="3667" actId="1076"/>
          <ac:spMkLst>
            <pc:docMk/>
            <pc:sldMk cId="2277073219" sldId="486"/>
            <ac:spMk id="14" creationId="{D00E7DEB-3360-4E7A-A4C0-6DA2EA51641F}"/>
          </ac:spMkLst>
        </pc:spChg>
      </pc:sldChg>
      <pc:sldChg chg="addSp delSp modSp add del mod modAnim">
        <pc:chgData name="ALEXANDRE" userId="734048d45b8f99b5" providerId="LiveId" clId="{FB10C97A-D48E-4D57-B25D-78CB816D54AD}" dt="2021-03-25T21:39:36.667" v="4644" actId="47"/>
        <pc:sldMkLst>
          <pc:docMk/>
          <pc:sldMk cId="3456696112" sldId="487"/>
        </pc:sldMkLst>
        <pc:spChg chg="mod ord">
          <ac:chgData name="ALEXANDRE" userId="734048d45b8f99b5" providerId="LiveId" clId="{FB10C97A-D48E-4D57-B25D-78CB816D54AD}" dt="2021-03-25T19:58:36.621" v="3589" actId="1076"/>
          <ac:spMkLst>
            <pc:docMk/>
            <pc:sldMk cId="3456696112" sldId="487"/>
            <ac:spMk id="6" creationId="{2997A252-27AD-41E7-85F0-ED0A614AD747}"/>
          </ac:spMkLst>
        </pc:spChg>
        <pc:spChg chg="add del mod">
          <ac:chgData name="ALEXANDRE" userId="734048d45b8f99b5" providerId="LiveId" clId="{FB10C97A-D48E-4D57-B25D-78CB816D54AD}" dt="2021-03-25T19:57:47.188" v="3573"/>
          <ac:spMkLst>
            <pc:docMk/>
            <pc:sldMk cId="3456696112" sldId="487"/>
            <ac:spMk id="8" creationId="{D470FEF6-C191-403F-85F0-FF9F78C998EE}"/>
          </ac:spMkLst>
        </pc:spChg>
        <pc:spChg chg="del mod">
          <ac:chgData name="ALEXANDRE" userId="734048d45b8f99b5" providerId="LiveId" clId="{FB10C97A-D48E-4D57-B25D-78CB816D54AD}" dt="2021-03-25T19:57:31.512" v="3567" actId="21"/>
          <ac:spMkLst>
            <pc:docMk/>
            <pc:sldMk cId="3456696112" sldId="487"/>
            <ac:spMk id="9" creationId="{73B3E5FC-2B2B-4628-BCAC-3E747B31E4D2}"/>
          </ac:spMkLst>
        </pc:spChg>
        <pc:spChg chg="mod">
          <ac:chgData name="ALEXANDRE" userId="734048d45b8f99b5" providerId="LiveId" clId="{FB10C97A-D48E-4D57-B25D-78CB816D54AD}" dt="2021-03-25T19:58:26.407" v="3587" actId="14100"/>
          <ac:spMkLst>
            <pc:docMk/>
            <pc:sldMk cId="3456696112" sldId="487"/>
            <ac:spMk id="10" creationId="{908A22FD-2FB4-42FB-BD56-23D28AC41A40}"/>
          </ac:spMkLst>
        </pc:spChg>
        <pc:spChg chg="del">
          <ac:chgData name="ALEXANDRE" userId="734048d45b8f99b5" providerId="LiveId" clId="{FB10C97A-D48E-4D57-B25D-78CB816D54AD}" dt="2021-03-25T19:59:00.453" v="3594" actId="478"/>
          <ac:spMkLst>
            <pc:docMk/>
            <pc:sldMk cId="3456696112" sldId="487"/>
            <ac:spMk id="11" creationId="{AAA9713E-040B-4BA3-908A-E663E59FB443}"/>
          </ac:spMkLst>
        </pc:spChg>
        <pc:spChg chg="add mod">
          <ac:chgData name="ALEXANDRE" userId="734048d45b8f99b5" providerId="LiveId" clId="{FB10C97A-D48E-4D57-B25D-78CB816D54AD}" dt="2021-03-25T19:59:11.130" v="3598" actId="1076"/>
          <ac:spMkLst>
            <pc:docMk/>
            <pc:sldMk cId="3456696112" sldId="487"/>
            <ac:spMk id="12" creationId="{8BE83AF3-7D87-48ED-B6D1-95C380ED642A}"/>
          </ac:spMkLst>
        </pc:spChg>
        <pc:spChg chg="add mod">
          <ac:chgData name="ALEXANDRE" userId="734048d45b8f99b5" providerId="LiveId" clId="{FB10C97A-D48E-4D57-B25D-78CB816D54AD}" dt="2021-03-25T19:59:08.719" v="3597" actId="1076"/>
          <ac:spMkLst>
            <pc:docMk/>
            <pc:sldMk cId="3456696112" sldId="487"/>
            <ac:spMk id="13" creationId="{6B2D4A66-EEAE-44C4-A5C2-ADB4CEDAC002}"/>
          </ac:spMkLst>
        </pc:spChg>
        <pc:picChg chg="add del">
          <ac:chgData name="ALEXANDRE" userId="734048d45b8f99b5" providerId="LiveId" clId="{FB10C97A-D48E-4D57-B25D-78CB816D54AD}" dt="2021-03-25T19:57:41.344" v="3569"/>
          <ac:picMkLst>
            <pc:docMk/>
            <pc:sldMk cId="3456696112" sldId="487"/>
            <ac:picMk id="2" creationId="{1BA521A1-B633-49C7-9C70-4F78ED76EF92}"/>
          </ac:picMkLst>
        </pc:picChg>
      </pc:sldChg>
      <pc:sldChg chg="addSp modSp new add del mod ord">
        <pc:chgData name="ALEXANDRE" userId="734048d45b8f99b5" providerId="LiveId" clId="{FB10C97A-D48E-4D57-B25D-78CB816D54AD}" dt="2021-03-26T12:24:40.895" v="5134"/>
        <pc:sldMkLst>
          <pc:docMk/>
          <pc:sldMk cId="1062345162" sldId="488"/>
        </pc:sldMkLst>
        <pc:spChg chg="mod">
          <ac:chgData name="ALEXANDRE" userId="734048d45b8f99b5" providerId="LiveId" clId="{FB10C97A-D48E-4D57-B25D-78CB816D54AD}" dt="2021-03-25T20:09:25.481" v="3724" actId="14100"/>
          <ac:spMkLst>
            <pc:docMk/>
            <pc:sldMk cId="1062345162" sldId="488"/>
            <ac:spMk id="2" creationId="{88795F09-E6C5-495A-A781-5B227CF1CE90}"/>
          </ac:spMkLst>
        </pc:spChg>
        <pc:spChg chg="mod">
          <ac:chgData name="ALEXANDRE" userId="734048d45b8f99b5" providerId="LiveId" clId="{FB10C97A-D48E-4D57-B25D-78CB816D54AD}" dt="2021-03-25T20:10:07.765" v="3739" actId="1076"/>
          <ac:spMkLst>
            <pc:docMk/>
            <pc:sldMk cId="1062345162" sldId="488"/>
            <ac:spMk id="3" creationId="{90D63BDC-B916-4619-92C1-79A57D31E407}"/>
          </ac:spMkLst>
        </pc:spChg>
        <pc:spChg chg="add mod">
          <ac:chgData name="ALEXANDRE" userId="734048d45b8f99b5" providerId="LiveId" clId="{FB10C97A-D48E-4D57-B25D-78CB816D54AD}" dt="2021-03-25T20:10:05.416" v="3738" actId="1076"/>
          <ac:spMkLst>
            <pc:docMk/>
            <pc:sldMk cId="1062345162" sldId="488"/>
            <ac:spMk id="6" creationId="{15D89147-AAC9-446C-8CB6-A3CE481620C3}"/>
          </ac:spMkLst>
        </pc:spChg>
        <pc:picChg chg="add mod">
          <ac:chgData name="ALEXANDRE" userId="734048d45b8f99b5" providerId="LiveId" clId="{FB10C97A-D48E-4D57-B25D-78CB816D54AD}" dt="2021-03-25T20:09:23.349" v="3723" actId="1076"/>
          <ac:picMkLst>
            <pc:docMk/>
            <pc:sldMk cId="1062345162" sldId="488"/>
            <ac:picMk id="13314" creationId="{4DB6C224-34D4-473C-A168-948DF8DA9788}"/>
          </ac:picMkLst>
        </pc:picChg>
      </pc:sldChg>
      <pc:sldChg chg="addSp delSp modSp add del mod delAnim modAnim">
        <pc:chgData name="ALEXANDRE" userId="734048d45b8f99b5" providerId="LiveId" clId="{FB10C97A-D48E-4D57-B25D-78CB816D54AD}" dt="2021-03-25T21:39:38.844" v="4645" actId="47"/>
        <pc:sldMkLst>
          <pc:docMk/>
          <pc:sldMk cId="1191556093" sldId="489"/>
        </pc:sldMkLst>
        <pc:spChg chg="add mod">
          <ac:chgData name="ALEXANDRE" userId="734048d45b8f99b5" providerId="LiveId" clId="{FB10C97A-D48E-4D57-B25D-78CB816D54AD}" dt="2021-03-25T20:13:15.792" v="3778" actId="1076"/>
          <ac:spMkLst>
            <pc:docMk/>
            <pc:sldMk cId="1191556093" sldId="489"/>
            <ac:spMk id="2" creationId="{3245B070-064A-46FB-86F1-79CAA8D9A4A1}"/>
          </ac:spMkLst>
        </pc:spChg>
        <pc:spChg chg="del">
          <ac:chgData name="ALEXANDRE" userId="734048d45b8f99b5" providerId="LiveId" clId="{FB10C97A-D48E-4D57-B25D-78CB816D54AD}" dt="2021-03-25T20:12:37.316" v="3744" actId="478"/>
          <ac:spMkLst>
            <pc:docMk/>
            <pc:sldMk cId="1191556093" sldId="489"/>
            <ac:spMk id="3" creationId="{32D0F4E0-2690-41F1-B088-21722E447C94}"/>
          </ac:spMkLst>
        </pc:spChg>
        <pc:spChg chg="add mod">
          <ac:chgData name="ALEXANDRE" userId="734048d45b8f99b5" providerId="LiveId" clId="{FB10C97A-D48E-4D57-B25D-78CB816D54AD}" dt="2021-03-25T20:13:17.909" v="3779" actId="1076"/>
          <ac:spMkLst>
            <pc:docMk/>
            <pc:sldMk cId="1191556093" sldId="489"/>
            <ac:spMk id="4" creationId="{C70A0D08-F8C5-498A-82E3-D5F94BCD9006}"/>
          </ac:spMkLst>
        </pc:spChg>
        <pc:spChg chg="del">
          <ac:chgData name="ALEXANDRE" userId="734048d45b8f99b5" providerId="LiveId" clId="{FB10C97A-D48E-4D57-B25D-78CB816D54AD}" dt="2021-03-25T20:12:33.701" v="3742" actId="478"/>
          <ac:spMkLst>
            <pc:docMk/>
            <pc:sldMk cId="1191556093" sldId="489"/>
            <ac:spMk id="6" creationId="{2997A252-27AD-41E7-85F0-ED0A614AD747}"/>
          </ac:spMkLst>
        </pc:spChg>
        <pc:spChg chg="add del mod">
          <ac:chgData name="ALEXANDRE" userId="734048d45b8f99b5" providerId="LiveId" clId="{FB10C97A-D48E-4D57-B25D-78CB816D54AD}" dt="2021-03-25T20:13:32.033" v="3783" actId="478"/>
          <ac:spMkLst>
            <pc:docMk/>
            <pc:sldMk cId="1191556093" sldId="489"/>
            <ac:spMk id="9" creationId="{8736C394-041A-4956-9E79-EEC39D2A3CCF}"/>
          </ac:spMkLst>
        </pc:spChg>
        <pc:spChg chg="mod ord">
          <ac:chgData name="ALEXANDRE" userId="734048d45b8f99b5" providerId="LiveId" clId="{FB10C97A-D48E-4D57-B25D-78CB816D54AD}" dt="2021-03-25T20:13:15.792" v="3778" actId="1076"/>
          <ac:spMkLst>
            <pc:docMk/>
            <pc:sldMk cId="1191556093" sldId="489"/>
            <ac:spMk id="10" creationId="{908A22FD-2FB4-42FB-BD56-23D28AC41A40}"/>
          </ac:spMkLst>
        </pc:spChg>
        <pc:spChg chg="add del mod">
          <ac:chgData name="ALEXANDRE" userId="734048d45b8f99b5" providerId="LiveId" clId="{FB10C97A-D48E-4D57-B25D-78CB816D54AD}" dt="2021-03-25T20:13:32.033" v="3783" actId="478"/>
          <ac:spMkLst>
            <pc:docMk/>
            <pc:sldMk cId="1191556093" sldId="489"/>
            <ac:spMk id="11" creationId="{AF1A111C-109D-47FC-A8FE-9E8561D422CB}"/>
          </ac:spMkLst>
        </pc:spChg>
        <pc:spChg chg="del">
          <ac:chgData name="ALEXANDRE" userId="734048d45b8f99b5" providerId="LiveId" clId="{FB10C97A-D48E-4D57-B25D-78CB816D54AD}" dt="2021-03-25T20:12:31.499" v="3741" actId="478"/>
          <ac:spMkLst>
            <pc:docMk/>
            <pc:sldMk cId="1191556093" sldId="489"/>
            <ac:spMk id="12" creationId="{8BE83AF3-7D87-48ED-B6D1-95C380ED642A}"/>
          </ac:spMkLst>
        </pc:spChg>
        <pc:spChg chg="del">
          <ac:chgData name="ALEXANDRE" userId="734048d45b8f99b5" providerId="LiveId" clId="{FB10C97A-D48E-4D57-B25D-78CB816D54AD}" dt="2021-03-25T20:12:31.499" v="3741" actId="478"/>
          <ac:spMkLst>
            <pc:docMk/>
            <pc:sldMk cId="1191556093" sldId="489"/>
            <ac:spMk id="13" creationId="{6B2D4A66-EEAE-44C4-A5C2-ADB4CEDAC002}"/>
          </ac:spMkLst>
        </pc:spChg>
        <pc:spChg chg="add mod">
          <ac:chgData name="ALEXANDRE" userId="734048d45b8f99b5" providerId="LiveId" clId="{FB10C97A-D48E-4D57-B25D-78CB816D54AD}" dt="2021-03-25T20:13:40.823" v="3786" actId="14100"/>
          <ac:spMkLst>
            <pc:docMk/>
            <pc:sldMk cId="1191556093" sldId="489"/>
            <ac:spMk id="14" creationId="{1054B17E-FC12-4518-9450-602EC9BC9FC9}"/>
          </ac:spMkLst>
        </pc:spChg>
        <pc:spChg chg="add mod">
          <ac:chgData name="ALEXANDRE" userId="734048d45b8f99b5" providerId="LiveId" clId="{FB10C97A-D48E-4D57-B25D-78CB816D54AD}" dt="2021-03-25T20:13:48.239" v="3794" actId="20577"/>
          <ac:spMkLst>
            <pc:docMk/>
            <pc:sldMk cId="1191556093" sldId="489"/>
            <ac:spMk id="15" creationId="{DEC7A38D-794A-4237-83CE-0D46C1FFF932}"/>
          </ac:spMkLst>
        </pc:spChg>
      </pc:sldChg>
      <pc:sldChg chg="addSp delSp modSp add del mod modAnim">
        <pc:chgData name="ALEXANDRE" userId="734048d45b8f99b5" providerId="LiveId" clId="{FB10C97A-D48E-4D57-B25D-78CB816D54AD}" dt="2021-03-25T21:39:42.131" v="4646" actId="47"/>
        <pc:sldMkLst>
          <pc:docMk/>
          <pc:sldMk cId="2685201908" sldId="490"/>
        </pc:sldMkLst>
        <pc:spChg chg="del">
          <ac:chgData name="ALEXANDRE" userId="734048d45b8f99b5" providerId="LiveId" clId="{FB10C97A-D48E-4D57-B25D-78CB816D54AD}" dt="2021-03-25T20:14:19.174" v="3797" actId="478"/>
          <ac:spMkLst>
            <pc:docMk/>
            <pc:sldMk cId="2685201908" sldId="490"/>
            <ac:spMk id="2" creationId="{3245B070-064A-46FB-86F1-79CAA8D9A4A1}"/>
          </ac:spMkLst>
        </pc:spChg>
        <pc:spChg chg="add mod">
          <ac:chgData name="ALEXANDRE" userId="734048d45b8f99b5" providerId="LiveId" clId="{FB10C97A-D48E-4D57-B25D-78CB816D54AD}" dt="2021-03-25T20:16:50.526" v="3864" actId="1076"/>
          <ac:spMkLst>
            <pc:docMk/>
            <pc:sldMk cId="2685201908" sldId="490"/>
            <ac:spMk id="3" creationId="{ACE9ACB4-A7C1-4AEA-8D32-D4541A92F7B1}"/>
          </ac:spMkLst>
        </pc:spChg>
        <pc:spChg chg="del">
          <ac:chgData name="ALEXANDRE" userId="734048d45b8f99b5" providerId="LiveId" clId="{FB10C97A-D48E-4D57-B25D-78CB816D54AD}" dt="2021-03-25T20:14:19.174" v="3797" actId="478"/>
          <ac:spMkLst>
            <pc:docMk/>
            <pc:sldMk cId="2685201908" sldId="490"/>
            <ac:spMk id="4" creationId="{C70A0D08-F8C5-498A-82E3-D5F94BCD9006}"/>
          </ac:spMkLst>
        </pc:spChg>
        <pc:spChg chg="add mod">
          <ac:chgData name="ALEXANDRE" userId="734048d45b8f99b5" providerId="LiveId" clId="{FB10C97A-D48E-4D57-B25D-78CB816D54AD}" dt="2021-03-25T20:16:52.875" v="3865" actId="1076"/>
          <ac:spMkLst>
            <pc:docMk/>
            <pc:sldMk cId="2685201908" sldId="490"/>
            <ac:spMk id="9" creationId="{36DA0DFD-785E-42CD-A4D4-343B37DB7C9B}"/>
          </ac:spMkLst>
        </pc:spChg>
        <pc:spChg chg="del">
          <ac:chgData name="ALEXANDRE" userId="734048d45b8f99b5" providerId="LiveId" clId="{FB10C97A-D48E-4D57-B25D-78CB816D54AD}" dt="2021-03-25T20:14:19.174" v="3797" actId="478"/>
          <ac:spMkLst>
            <pc:docMk/>
            <pc:sldMk cId="2685201908" sldId="490"/>
            <ac:spMk id="10" creationId="{908A22FD-2FB4-42FB-BD56-23D28AC41A40}"/>
          </ac:spMkLst>
        </pc:spChg>
        <pc:spChg chg="del">
          <ac:chgData name="ALEXANDRE" userId="734048d45b8f99b5" providerId="LiveId" clId="{FB10C97A-D48E-4D57-B25D-78CB816D54AD}" dt="2021-03-25T20:14:19.174" v="3797" actId="478"/>
          <ac:spMkLst>
            <pc:docMk/>
            <pc:sldMk cId="2685201908" sldId="490"/>
            <ac:spMk id="14" creationId="{1054B17E-FC12-4518-9450-602EC9BC9FC9}"/>
          </ac:spMkLst>
        </pc:spChg>
        <pc:spChg chg="del">
          <ac:chgData name="ALEXANDRE" userId="734048d45b8f99b5" providerId="LiveId" clId="{FB10C97A-D48E-4D57-B25D-78CB816D54AD}" dt="2021-03-25T20:14:19.174" v="3797" actId="478"/>
          <ac:spMkLst>
            <pc:docMk/>
            <pc:sldMk cId="2685201908" sldId="490"/>
            <ac:spMk id="15" creationId="{DEC7A38D-794A-4237-83CE-0D46C1FFF932}"/>
          </ac:spMkLst>
        </pc:spChg>
      </pc:sldChg>
      <pc:sldChg chg="addSp delSp modSp add del mod ord">
        <pc:chgData name="ALEXANDRE" userId="734048d45b8f99b5" providerId="LiveId" clId="{FB10C97A-D48E-4D57-B25D-78CB816D54AD}" dt="2021-03-26T11:17:24.612" v="4708" actId="47"/>
        <pc:sldMkLst>
          <pc:docMk/>
          <pc:sldMk cId="4192106675" sldId="491"/>
        </pc:sldMkLst>
        <pc:spChg chg="add mod">
          <ac:chgData name="ALEXANDRE" userId="734048d45b8f99b5" providerId="LiveId" clId="{FB10C97A-D48E-4D57-B25D-78CB816D54AD}" dt="2021-03-25T21:17:47.473" v="3937" actId="1076"/>
          <ac:spMkLst>
            <pc:docMk/>
            <pc:sldMk cId="4192106675" sldId="491"/>
            <ac:spMk id="3" creationId="{266FE543-F43F-4D5D-BBDB-01E0D08F4B4F}"/>
          </ac:spMkLst>
        </pc:spChg>
        <pc:spChg chg="del">
          <ac:chgData name="ALEXANDRE" userId="734048d45b8f99b5" providerId="LiveId" clId="{FB10C97A-D48E-4D57-B25D-78CB816D54AD}" dt="2021-03-25T21:12:54.818" v="3870" actId="478"/>
          <ac:spMkLst>
            <pc:docMk/>
            <pc:sldMk cId="4192106675" sldId="491"/>
            <ac:spMk id="6" creationId="{51EB7C6F-8E19-4FCE-924A-643391E121F9}"/>
          </ac:spMkLst>
        </pc:spChg>
        <pc:spChg chg="del">
          <ac:chgData name="ALEXANDRE" userId="734048d45b8f99b5" providerId="LiveId" clId="{FB10C97A-D48E-4D57-B25D-78CB816D54AD}" dt="2021-03-25T21:11:55.893" v="3867" actId="478"/>
          <ac:spMkLst>
            <pc:docMk/>
            <pc:sldMk cId="4192106675" sldId="491"/>
            <ac:spMk id="8" creationId="{02D3D37C-153B-4329-B2C1-C4D7D61AE4A5}"/>
          </ac:spMkLst>
        </pc:spChg>
        <pc:spChg chg="del">
          <ac:chgData name="ALEXANDRE" userId="734048d45b8f99b5" providerId="LiveId" clId="{FB10C97A-D48E-4D57-B25D-78CB816D54AD}" dt="2021-03-25T21:11:55.893" v="3867" actId="478"/>
          <ac:spMkLst>
            <pc:docMk/>
            <pc:sldMk cId="4192106675" sldId="491"/>
            <ac:spMk id="9" creationId="{CDEAF626-8E5E-4C4F-B8BF-0B284D1E5BE4}"/>
          </ac:spMkLst>
        </pc:spChg>
        <pc:picChg chg="del">
          <ac:chgData name="ALEXANDRE" userId="734048d45b8f99b5" providerId="LiveId" clId="{FB10C97A-D48E-4D57-B25D-78CB816D54AD}" dt="2021-03-25T21:11:55.893" v="3867" actId="478"/>
          <ac:picMkLst>
            <pc:docMk/>
            <pc:sldMk cId="4192106675" sldId="491"/>
            <ac:picMk id="7" creationId="{F68867E7-C517-421C-A525-A0BDB075B5B1}"/>
          </ac:picMkLst>
        </pc:picChg>
        <pc:cxnChg chg="del mod">
          <ac:chgData name="ALEXANDRE" userId="734048d45b8f99b5" providerId="LiveId" clId="{FB10C97A-D48E-4D57-B25D-78CB816D54AD}" dt="2021-03-25T21:11:55.893" v="3867" actId="478"/>
          <ac:cxnSpMkLst>
            <pc:docMk/>
            <pc:sldMk cId="4192106675" sldId="491"/>
            <ac:cxnSpMk id="10" creationId="{4FF7A833-07F8-41CD-8C06-066C0CB54FF2}"/>
          </ac:cxnSpMkLst>
        </pc:cxnChg>
      </pc:sldChg>
      <pc:sldChg chg="addSp delSp modSp add del mod">
        <pc:chgData name="ALEXANDRE" userId="734048d45b8f99b5" providerId="LiveId" clId="{FB10C97A-D48E-4D57-B25D-78CB816D54AD}" dt="2021-03-25T21:16:55.716" v="3930" actId="47"/>
        <pc:sldMkLst>
          <pc:docMk/>
          <pc:sldMk cId="2239618697" sldId="492"/>
        </pc:sldMkLst>
        <pc:spChg chg="del">
          <ac:chgData name="ALEXANDRE" userId="734048d45b8f99b5" providerId="LiveId" clId="{FB10C97A-D48E-4D57-B25D-78CB816D54AD}" dt="2021-03-25T21:16:12.892" v="3924" actId="478"/>
          <ac:spMkLst>
            <pc:docMk/>
            <pc:sldMk cId="2239618697" sldId="492"/>
            <ac:spMk id="3" creationId="{805C4A10-93F2-4543-854D-19738CC930A5}"/>
          </ac:spMkLst>
        </pc:spChg>
        <pc:spChg chg="add del mod">
          <ac:chgData name="ALEXANDRE" userId="734048d45b8f99b5" providerId="LiveId" clId="{FB10C97A-D48E-4D57-B25D-78CB816D54AD}" dt="2021-03-25T21:16:15.699" v="3925" actId="478"/>
          <ac:spMkLst>
            <pc:docMk/>
            <pc:sldMk cId="2239618697" sldId="492"/>
            <ac:spMk id="5" creationId="{A26B2AFB-3E4B-4745-9C45-CBF7BD70DC4C}"/>
          </ac:spMkLst>
        </pc:spChg>
        <pc:spChg chg="add del mod">
          <ac:chgData name="ALEXANDRE" userId="734048d45b8f99b5" providerId="LiveId" clId="{FB10C97A-D48E-4D57-B25D-78CB816D54AD}" dt="2021-03-25T21:16:53.184" v="3929" actId="478"/>
          <ac:spMkLst>
            <pc:docMk/>
            <pc:sldMk cId="2239618697" sldId="492"/>
            <ac:spMk id="8" creationId="{98ECA968-BD31-489A-9CAF-60E3E141F38B}"/>
          </ac:spMkLst>
        </pc:spChg>
      </pc:sldChg>
      <pc:sldChg chg="addSp delSp modSp new del mod">
        <pc:chgData name="ALEXANDRE" userId="734048d45b8f99b5" providerId="LiveId" clId="{FB10C97A-D48E-4D57-B25D-78CB816D54AD}" dt="2021-03-26T11:17:24.612" v="4708" actId="47"/>
        <pc:sldMkLst>
          <pc:docMk/>
          <pc:sldMk cId="2710389895" sldId="492"/>
        </pc:sldMkLst>
        <pc:spChg chg="mod">
          <ac:chgData name="ALEXANDRE" userId="734048d45b8f99b5" providerId="LiveId" clId="{FB10C97A-D48E-4D57-B25D-78CB816D54AD}" dt="2021-03-25T21:20:34.170" v="4051" actId="1076"/>
          <ac:spMkLst>
            <pc:docMk/>
            <pc:sldMk cId="2710389895" sldId="492"/>
            <ac:spMk id="2" creationId="{C1A484F6-FE8F-4889-A147-9D6D1BF75CB7}"/>
          </ac:spMkLst>
        </pc:spChg>
        <pc:spChg chg="del">
          <ac:chgData name="ALEXANDRE" userId="734048d45b8f99b5" providerId="LiveId" clId="{FB10C97A-D48E-4D57-B25D-78CB816D54AD}" dt="2021-03-25T21:19:30.467" v="3972" actId="478"/>
          <ac:spMkLst>
            <pc:docMk/>
            <pc:sldMk cId="2710389895" sldId="492"/>
            <ac:spMk id="3" creationId="{5BD2B381-8FD7-4A0D-9FFE-2742804A929D}"/>
          </ac:spMkLst>
        </pc:spChg>
        <pc:spChg chg="add mod">
          <ac:chgData name="ALEXANDRE" userId="734048d45b8f99b5" providerId="LiveId" clId="{FB10C97A-D48E-4D57-B25D-78CB816D54AD}" dt="2021-03-25T21:20:31.104" v="4050" actId="1076"/>
          <ac:spMkLst>
            <pc:docMk/>
            <pc:sldMk cId="2710389895" sldId="492"/>
            <ac:spMk id="4" creationId="{93001EC8-47E0-4BBE-87F8-211103C0D0E5}"/>
          </ac:spMkLst>
        </pc:spChg>
        <pc:spChg chg="add mod">
          <ac:chgData name="ALEXANDRE" userId="734048d45b8f99b5" providerId="LiveId" clId="{FB10C97A-D48E-4D57-B25D-78CB816D54AD}" dt="2021-03-25T21:20:27.522" v="4049" actId="1076"/>
          <ac:spMkLst>
            <pc:docMk/>
            <pc:sldMk cId="2710389895" sldId="492"/>
            <ac:spMk id="5" creationId="{C8791AA8-580E-45E0-9668-767514CD2EF4}"/>
          </ac:spMkLst>
        </pc:spChg>
      </pc:sldChg>
      <pc:sldChg chg="addSp delSp modSp add del mod">
        <pc:chgData name="ALEXANDRE" userId="734048d45b8f99b5" providerId="LiveId" clId="{FB10C97A-D48E-4D57-B25D-78CB816D54AD}" dt="2021-03-25T21:18:46.362" v="3951" actId="47"/>
        <pc:sldMkLst>
          <pc:docMk/>
          <pc:sldMk cId="3408530743" sldId="492"/>
        </pc:sldMkLst>
        <pc:spChg chg="add del">
          <ac:chgData name="ALEXANDRE" userId="734048d45b8f99b5" providerId="LiveId" clId="{FB10C97A-D48E-4D57-B25D-78CB816D54AD}" dt="2021-03-25T21:18:16.589" v="3944" actId="478"/>
          <ac:spMkLst>
            <pc:docMk/>
            <pc:sldMk cId="3408530743" sldId="492"/>
            <ac:spMk id="3" creationId="{266FE543-F43F-4D5D-BBDB-01E0D08F4B4F}"/>
          </ac:spMkLst>
        </pc:spChg>
        <pc:picChg chg="add del mod">
          <ac:chgData name="ALEXANDRE" userId="734048d45b8f99b5" providerId="LiveId" clId="{FB10C97A-D48E-4D57-B25D-78CB816D54AD}" dt="2021-03-25T21:18:16.058" v="3943"/>
          <ac:picMkLst>
            <pc:docMk/>
            <pc:sldMk cId="3408530743" sldId="492"/>
            <ac:picMk id="4" creationId="{328F111E-420B-42FE-8309-DB5DE617E91B}"/>
          </ac:picMkLst>
        </pc:picChg>
      </pc:sldChg>
      <pc:sldChg chg="add del">
        <pc:chgData name="ALEXANDRE" userId="734048d45b8f99b5" providerId="LiveId" clId="{FB10C97A-D48E-4D57-B25D-78CB816D54AD}" dt="2021-03-26T11:17:24.612" v="4708" actId="47"/>
        <pc:sldMkLst>
          <pc:docMk/>
          <pc:sldMk cId="3521242262" sldId="493"/>
        </pc:sldMkLst>
      </pc:sldChg>
      <pc:sldChg chg="addSp delSp modSp add del mod">
        <pc:chgData name="ALEXANDRE" userId="734048d45b8f99b5" providerId="LiveId" clId="{FB10C97A-D48E-4D57-B25D-78CB816D54AD}" dt="2021-03-26T11:17:24.612" v="4708" actId="47"/>
        <pc:sldMkLst>
          <pc:docMk/>
          <pc:sldMk cId="2264414685" sldId="494"/>
        </pc:sldMkLst>
        <pc:spChg chg="mod">
          <ac:chgData name="ALEXANDRE" userId="734048d45b8f99b5" providerId="LiveId" clId="{FB10C97A-D48E-4D57-B25D-78CB816D54AD}" dt="2021-03-25T21:28:07.773" v="4331" actId="1076"/>
          <ac:spMkLst>
            <pc:docMk/>
            <pc:sldMk cId="2264414685" sldId="494"/>
            <ac:spMk id="2" creationId="{EF7172F1-479E-45EE-8248-E2AA268B9FB4}"/>
          </ac:spMkLst>
        </pc:spChg>
        <pc:spChg chg="del">
          <ac:chgData name="ALEXANDRE" userId="734048d45b8f99b5" providerId="LiveId" clId="{FB10C97A-D48E-4D57-B25D-78CB816D54AD}" dt="2021-03-25T21:27:04.447" v="4286" actId="478"/>
          <ac:spMkLst>
            <pc:docMk/>
            <pc:sldMk cId="2264414685" sldId="494"/>
            <ac:spMk id="4" creationId="{C5A3D90B-3206-401D-9C88-52F11D9819B7}"/>
          </ac:spMkLst>
        </pc:spChg>
        <pc:spChg chg="add mod">
          <ac:chgData name="ALEXANDRE" userId="734048d45b8f99b5" providerId="LiveId" clId="{FB10C97A-D48E-4D57-B25D-78CB816D54AD}" dt="2021-03-25T21:28:40.547" v="4352" actId="1076"/>
          <ac:spMkLst>
            <pc:docMk/>
            <pc:sldMk cId="2264414685" sldId="494"/>
            <ac:spMk id="5" creationId="{271DF753-91D5-4535-A8CB-C29DDD927081}"/>
          </ac:spMkLst>
        </pc:spChg>
        <pc:spChg chg="add mod">
          <ac:chgData name="ALEXANDRE" userId="734048d45b8f99b5" providerId="LiveId" clId="{FB10C97A-D48E-4D57-B25D-78CB816D54AD}" dt="2021-03-25T21:28:43.887" v="4353" actId="1076"/>
          <ac:spMkLst>
            <pc:docMk/>
            <pc:sldMk cId="2264414685" sldId="494"/>
            <ac:spMk id="6" creationId="{6D6200F0-8327-4946-BAB2-CAB12A4BB6E5}"/>
          </ac:spMkLst>
        </pc:spChg>
      </pc:sldChg>
      <pc:sldChg chg="addSp delSp modSp add del mod delAnim">
        <pc:chgData name="ALEXANDRE" userId="734048d45b8f99b5" providerId="LiveId" clId="{FB10C97A-D48E-4D57-B25D-78CB816D54AD}" dt="2021-03-26T12:35:02.440" v="5378" actId="14100"/>
        <pc:sldMkLst>
          <pc:docMk/>
          <pc:sldMk cId="3900609038" sldId="495"/>
        </pc:sldMkLst>
        <pc:spChg chg="mod">
          <ac:chgData name="ALEXANDRE" userId="734048d45b8f99b5" providerId="LiveId" clId="{FB10C97A-D48E-4D57-B25D-78CB816D54AD}" dt="2021-03-25T21:38:43.383" v="4633" actId="20577"/>
          <ac:spMkLst>
            <pc:docMk/>
            <pc:sldMk cId="3900609038" sldId="495"/>
            <ac:spMk id="2" creationId="{B35451B8-84ED-43C8-A04E-D0DA2FAB219D}"/>
          </ac:spMkLst>
        </pc:spChg>
        <pc:spChg chg="add mod">
          <ac:chgData name="ALEXANDRE" userId="734048d45b8f99b5" providerId="LiveId" clId="{FB10C97A-D48E-4D57-B25D-78CB816D54AD}" dt="2021-03-25T21:31:25.052" v="4388" actId="20577"/>
          <ac:spMkLst>
            <pc:docMk/>
            <pc:sldMk cId="3900609038" sldId="495"/>
            <ac:spMk id="5" creationId="{C3446675-4875-44C5-B747-BBAD171517C3}"/>
          </ac:spMkLst>
        </pc:spChg>
        <pc:spChg chg="add mod">
          <ac:chgData name="ALEXANDRE" userId="734048d45b8f99b5" providerId="LiveId" clId="{FB10C97A-D48E-4D57-B25D-78CB816D54AD}" dt="2021-03-26T12:34:56.056" v="5375"/>
          <ac:spMkLst>
            <pc:docMk/>
            <pc:sldMk cId="3900609038" sldId="495"/>
            <ac:spMk id="6" creationId="{B8CE6574-0DAC-4DCD-8543-494E2E66E9C5}"/>
          </ac:spMkLst>
        </pc:spChg>
        <pc:spChg chg="mod">
          <ac:chgData name="ALEXANDRE" userId="734048d45b8f99b5" providerId="LiveId" clId="{FB10C97A-D48E-4D57-B25D-78CB816D54AD}" dt="2021-03-26T12:35:02.440" v="5378" actId="14100"/>
          <ac:spMkLst>
            <pc:docMk/>
            <pc:sldMk cId="3900609038" sldId="495"/>
            <ac:spMk id="7" creationId="{E4F56C75-87D0-4615-A0B5-F97663F51467}"/>
          </ac:spMkLst>
        </pc:spChg>
        <pc:spChg chg="del">
          <ac:chgData name="ALEXANDRE" userId="734048d45b8f99b5" providerId="LiveId" clId="{FB10C97A-D48E-4D57-B25D-78CB816D54AD}" dt="2021-03-25T21:30:36.717" v="4377" actId="478"/>
          <ac:spMkLst>
            <pc:docMk/>
            <pc:sldMk cId="3900609038" sldId="495"/>
            <ac:spMk id="16" creationId="{C0676B08-0393-429A-91F4-35C277CFC995}"/>
          </ac:spMkLst>
        </pc:spChg>
      </pc:sldChg>
      <pc:sldChg chg="addSp delSp modSp add del mod modAnim">
        <pc:chgData name="ALEXANDRE" userId="734048d45b8f99b5" providerId="LiveId" clId="{FB10C97A-D48E-4D57-B25D-78CB816D54AD}" dt="2021-03-26T12:34:41.048" v="5373" actId="113"/>
        <pc:sldMkLst>
          <pc:docMk/>
          <pc:sldMk cId="206927294" sldId="496"/>
        </pc:sldMkLst>
        <pc:spChg chg="mod">
          <ac:chgData name="ALEXANDRE" userId="734048d45b8f99b5" providerId="LiveId" clId="{FB10C97A-D48E-4D57-B25D-78CB816D54AD}" dt="2021-03-26T12:29:10.287" v="5192" actId="20577"/>
          <ac:spMkLst>
            <pc:docMk/>
            <pc:sldMk cId="206927294" sldId="496"/>
            <ac:spMk id="2" creationId="{B35451B8-84ED-43C8-A04E-D0DA2FAB219D}"/>
          </ac:spMkLst>
        </pc:spChg>
        <pc:spChg chg="add del">
          <ac:chgData name="ALEXANDRE" userId="734048d45b8f99b5" providerId="LiveId" clId="{FB10C97A-D48E-4D57-B25D-78CB816D54AD}" dt="2021-03-26T12:29:05.823" v="5189"/>
          <ac:spMkLst>
            <pc:docMk/>
            <pc:sldMk cId="206927294" sldId="496"/>
            <ac:spMk id="3" creationId="{567B974B-730C-42CF-B598-5AA54A0CD873}"/>
          </ac:spMkLst>
        </pc:spChg>
        <pc:spChg chg="add mod">
          <ac:chgData name="ALEXANDRE" userId="734048d45b8f99b5" providerId="LiveId" clId="{FB10C97A-D48E-4D57-B25D-78CB816D54AD}" dt="2021-03-26T12:34:41.048" v="5373" actId="113"/>
          <ac:spMkLst>
            <pc:docMk/>
            <pc:sldMk cId="206927294" sldId="496"/>
            <ac:spMk id="4" creationId="{4EE629EA-E25B-4AD2-8CFA-8844C1502425}"/>
          </ac:spMkLst>
        </pc:spChg>
        <pc:spChg chg="mod">
          <ac:chgData name="ALEXANDRE" userId="734048d45b8f99b5" providerId="LiveId" clId="{FB10C97A-D48E-4D57-B25D-78CB816D54AD}" dt="2021-03-26T12:29:25.851" v="5197" actId="1076"/>
          <ac:spMkLst>
            <pc:docMk/>
            <pc:sldMk cId="206927294" sldId="496"/>
            <ac:spMk id="5" creationId="{C3446675-4875-44C5-B747-BBAD171517C3}"/>
          </ac:spMkLst>
        </pc:spChg>
        <pc:spChg chg="mod">
          <ac:chgData name="ALEXANDRE" userId="734048d45b8f99b5" providerId="LiveId" clId="{FB10C97A-D48E-4D57-B25D-78CB816D54AD}" dt="2021-03-26T12:29:20.416" v="5195" actId="14100"/>
          <ac:spMkLst>
            <pc:docMk/>
            <pc:sldMk cId="206927294" sldId="496"/>
            <ac:spMk id="7" creationId="{E4F56C75-87D0-4615-A0B5-F97663F51467}"/>
          </ac:spMkLst>
        </pc:spChg>
      </pc:sldChg>
      <pc:sldChg chg="addSp delSp modSp new mod">
        <pc:chgData name="ALEXANDRE" userId="734048d45b8f99b5" providerId="LiveId" clId="{FB10C97A-D48E-4D57-B25D-78CB816D54AD}" dt="2021-03-26T12:31:58.318" v="5279" actId="1076"/>
        <pc:sldMkLst>
          <pc:docMk/>
          <pc:sldMk cId="64776692" sldId="497"/>
        </pc:sldMkLst>
        <pc:spChg chg="mod">
          <ac:chgData name="ALEXANDRE" userId="734048d45b8f99b5" providerId="LiveId" clId="{FB10C97A-D48E-4D57-B25D-78CB816D54AD}" dt="2021-03-26T12:31:46.187" v="5277" actId="1076"/>
          <ac:spMkLst>
            <pc:docMk/>
            <pc:sldMk cId="64776692" sldId="497"/>
            <ac:spMk id="2" creationId="{35A5E882-0EB6-448E-9B76-4EC971ADBB14}"/>
          </ac:spMkLst>
        </pc:spChg>
        <pc:spChg chg="mod">
          <ac:chgData name="ALEXANDRE" userId="734048d45b8f99b5" providerId="LiveId" clId="{FB10C97A-D48E-4D57-B25D-78CB816D54AD}" dt="2021-03-26T12:31:58.318" v="5279" actId="1076"/>
          <ac:spMkLst>
            <pc:docMk/>
            <pc:sldMk cId="64776692" sldId="497"/>
            <ac:spMk id="3" creationId="{490B65B9-C66F-4BD6-A506-4D4E2054377A}"/>
          </ac:spMkLst>
        </pc:spChg>
        <pc:spChg chg="add del mod">
          <ac:chgData name="ALEXANDRE" userId="734048d45b8f99b5" providerId="LiveId" clId="{FB10C97A-D48E-4D57-B25D-78CB816D54AD}" dt="2021-03-26T12:30:59.374" v="5257"/>
          <ac:spMkLst>
            <pc:docMk/>
            <pc:sldMk cId="64776692" sldId="497"/>
            <ac:spMk id="5" creationId="{BE623499-5428-4E0D-934A-13145F36A94D}"/>
          </ac:spMkLst>
        </pc:spChg>
        <pc:picChg chg="add mod">
          <ac:chgData name="ALEXANDRE" userId="734048d45b8f99b5" providerId="LiveId" clId="{FB10C97A-D48E-4D57-B25D-78CB816D54AD}" dt="2021-03-26T12:31:47.402" v="5278" actId="1076"/>
          <ac:picMkLst>
            <pc:docMk/>
            <pc:sldMk cId="64776692" sldId="497"/>
            <ac:picMk id="6146" creationId="{A6F7FDBF-FA2D-4DD2-B834-858C68DAA48B}"/>
          </ac:picMkLst>
        </pc:picChg>
      </pc:sldChg>
      <pc:sldChg chg="addSp delSp modSp add del mod modAnim">
        <pc:chgData name="ALEXANDRE" userId="734048d45b8f99b5" providerId="LiveId" clId="{FB10C97A-D48E-4D57-B25D-78CB816D54AD}" dt="2021-03-26T11:17:24.612" v="4708" actId="47"/>
        <pc:sldMkLst>
          <pc:docMk/>
          <pc:sldMk cId="2216804919" sldId="497"/>
        </pc:sldMkLst>
        <pc:spChg chg="mod">
          <ac:chgData name="ALEXANDRE" userId="734048d45b8f99b5" providerId="LiveId" clId="{FB10C97A-D48E-4D57-B25D-78CB816D54AD}" dt="2021-03-25T21:39:15.917" v="4641" actId="1076"/>
          <ac:spMkLst>
            <pc:docMk/>
            <pc:sldMk cId="2216804919" sldId="497"/>
            <ac:spMk id="2" creationId="{B35451B8-84ED-43C8-A04E-D0DA2FAB219D}"/>
          </ac:spMkLst>
        </pc:spChg>
        <pc:spChg chg="add del">
          <ac:chgData name="ALEXANDRE" userId="734048d45b8f99b5" providerId="LiveId" clId="{FB10C97A-D48E-4D57-B25D-78CB816D54AD}" dt="2021-03-25T21:37:31.236" v="4578"/>
          <ac:spMkLst>
            <pc:docMk/>
            <pc:sldMk cId="2216804919" sldId="497"/>
            <ac:spMk id="3" creationId="{3ECADA6C-FC8A-4148-979B-90D675B759F6}"/>
          </ac:spMkLst>
        </pc:spChg>
        <pc:spChg chg="del mod">
          <ac:chgData name="ALEXANDRE" userId="734048d45b8f99b5" providerId="LiveId" clId="{FB10C97A-D48E-4D57-B25D-78CB816D54AD}" dt="2021-03-25T21:37:09.048" v="4574" actId="478"/>
          <ac:spMkLst>
            <pc:docMk/>
            <pc:sldMk cId="2216804919" sldId="497"/>
            <ac:spMk id="5" creationId="{C3446675-4875-44C5-B747-BBAD171517C3}"/>
          </ac:spMkLst>
        </pc:spChg>
        <pc:spChg chg="mod">
          <ac:chgData name="ALEXANDRE" userId="734048d45b8f99b5" providerId="LiveId" clId="{FB10C97A-D48E-4D57-B25D-78CB816D54AD}" dt="2021-03-25T21:39:21.851" v="4643" actId="14100"/>
          <ac:spMkLst>
            <pc:docMk/>
            <pc:sldMk cId="2216804919" sldId="497"/>
            <ac:spMk id="7" creationId="{E4F56C75-87D0-4615-A0B5-F97663F51467}"/>
          </ac:spMkLst>
        </pc:spChg>
      </pc:sldChg>
      <pc:sldChg chg="addSp delSp modSp new del mod setBg">
        <pc:chgData name="ALEXANDRE" userId="734048d45b8f99b5" providerId="LiveId" clId="{FB10C97A-D48E-4D57-B25D-78CB816D54AD}" dt="2021-03-26T11:17:24.612" v="4708" actId="47"/>
        <pc:sldMkLst>
          <pc:docMk/>
          <pc:sldMk cId="1291886364" sldId="498"/>
        </pc:sldMkLst>
        <pc:spChg chg="mod">
          <ac:chgData name="ALEXANDRE" userId="734048d45b8f99b5" providerId="LiveId" clId="{FB10C97A-D48E-4D57-B25D-78CB816D54AD}" dt="2021-03-25T21:42:46.016" v="4652" actId="26606"/>
          <ac:spMkLst>
            <pc:docMk/>
            <pc:sldMk cId="1291886364" sldId="498"/>
            <ac:spMk id="2" creationId="{1DE1449C-A4FB-4A04-904B-22673040BD84}"/>
          </ac:spMkLst>
        </pc:spChg>
        <pc:spChg chg="del">
          <ac:chgData name="ALEXANDRE" userId="734048d45b8f99b5" providerId="LiveId" clId="{FB10C97A-D48E-4D57-B25D-78CB816D54AD}" dt="2021-03-25T21:42:41.246" v="4650" actId="478"/>
          <ac:spMkLst>
            <pc:docMk/>
            <pc:sldMk cId="1291886364" sldId="498"/>
            <ac:spMk id="3" creationId="{6347BBE4-58F6-4DD0-AE97-E09067EE8273}"/>
          </ac:spMkLst>
        </pc:spChg>
        <pc:spChg chg="add">
          <ac:chgData name="ALEXANDRE" userId="734048d45b8f99b5" providerId="LiveId" clId="{FB10C97A-D48E-4D57-B25D-78CB816D54AD}" dt="2021-03-25T21:42:46.016" v="4652" actId="26606"/>
          <ac:spMkLst>
            <pc:docMk/>
            <pc:sldMk cId="1291886364" sldId="498"/>
            <ac:spMk id="71" creationId="{362D44EE-C852-4460-B8B5-C4F2BC20510C}"/>
          </ac:spMkLst>
        </pc:spChg>
        <pc:spChg chg="add">
          <ac:chgData name="ALEXANDRE" userId="734048d45b8f99b5" providerId="LiveId" clId="{FB10C97A-D48E-4D57-B25D-78CB816D54AD}" dt="2021-03-25T21:42:46.016" v="4652" actId="26606"/>
          <ac:spMkLst>
            <pc:docMk/>
            <pc:sldMk cId="1291886364" sldId="498"/>
            <ac:spMk id="73" creationId="{658970D8-8D1D-4B5C-894B-E871CC86543D}"/>
          </ac:spMkLst>
        </pc:spChg>
        <pc:spChg chg="add">
          <ac:chgData name="ALEXANDRE" userId="734048d45b8f99b5" providerId="LiveId" clId="{FB10C97A-D48E-4D57-B25D-78CB816D54AD}" dt="2021-03-25T21:42:46.016" v="4652" actId="26606"/>
          <ac:spMkLst>
            <pc:docMk/>
            <pc:sldMk cId="1291886364" sldId="498"/>
            <ac:spMk id="75" creationId="{F227E5B6-9132-43CA-B503-37A18562ADF2}"/>
          </ac:spMkLst>
        </pc:spChg>
        <pc:spChg chg="add">
          <ac:chgData name="ALEXANDRE" userId="734048d45b8f99b5" providerId="LiveId" clId="{FB10C97A-D48E-4D57-B25D-78CB816D54AD}" dt="2021-03-25T21:42:46.016" v="4652" actId="26606"/>
          <ac:spMkLst>
            <pc:docMk/>
            <pc:sldMk cId="1291886364" sldId="498"/>
            <ac:spMk id="77" creationId="{03C2051E-A88D-48E5-BACF-AAED17892722}"/>
          </ac:spMkLst>
        </pc:spChg>
        <pc:spChg chg="add">
          <ac:chgData name="ALEXANDRE" userId="734048d45b8f99b5" providerId="LiveId" clId="{FB10C97A-D48E-4D57-B25D-78CB816D54AD}" dt="2021-03-25T21:42:46.016" v="4652" actId="26606"/>
          <ac:spMkLst>
            <pc:docMk/>
            <pc:sldMk cId="1291886364" sldId="498"/>
            <ac:spMk id="79" creationId="{7821A508-2985-4905-874A-527429BAABFA}"/>
          </ac:spMkLst>
        </pc:spChg>
        <pc:spChg chg="add">
          <ac:chgData name="ALEXANDRE" userId="734048d45b8f99b5" providerId="LiveId" clId="{FB10C97A-D48E-4D57-B25D-78CB816D54AD}" dt="2021-03-25T21:42:46.016" v="4652" actId="26606"/>
          <ac:spMkLst>
            <pc:docMk/>
            <pc:sldMk cId="1291886364" sldId="498"/>
            <ac:spMk id="81" creationId="{D2929CB1-0E3C-4B2D-ADC5-0154FB33BA44}"/>
          </ac:spMkLst>
        </pc:spChg>
        <pc:spChg chg="add">
          <ac:chgData name="ALEXANDRE" userId="734048d45b8f99b5" providerId="LiveId" clId="{FB10C97A-D48E-4D57-B25D-78CB816D54AD}" dt="2021-03-25T21:42:46.016" v="4652" actId="26606"/>
          <ac:spMkLst>
            <pc:docMk/>
            <pc:sldMk cId="1291886364" sldId="498"/>
            <ac:spMk id="83" creationId="{5F2F0C84-BE8C-4DC2-A6D3-30349A801D5C}"/>
          </ac:spMkLst>
        </pc:spChg>
        <pc:picChg chg="add mod">
          <ac:chgData name="ALEXANDRE" userId="734048d45b8f99b5" providerId="LiveId" clId="{FB10C97A-D48E-4D57-B25D-78CB816D54AD}" dt="2021-03-25T21:42:46.016" v="4652" actId="26606"/>
          <ac:picMkLst>
            <pc:docMk/>
            <pc:sldMk cId="1291886364" sldId="498"/>
            <ac:picMk id="7170" creationId="{228BD202-FB5A-4175-B856-9D971A0BE7E5}"/>
          </ac:picMkLst>
        </pc:picChg>
      </pc:sldChg>
      <pc:sldChg chg="addSp delSp modSp add mod modAnim">
        <pc:chgData name="ALEXANDRE" userId="734048d45b8f99b5" providerId="LiveId" clId="{FB10C97A-D48E-4D57-B25D-78CB816D54AD}" dt="2021-03-26T12:34:44.567" v="5374"/>
        <pc:sldMkLst>
          <pc:docMk/>
          <pc:sldMk cId="2216804919" sldId="498"/>
        </pc:sldMkLst>
        <pc:spChg chg="del mod">
          <ac:chgData name="ALEXANDRE" userId="734048d45b8f99b5" providerId="LiveId" clId="{FB10C97A-D48E-4D57-B25D-78CB816D54AD}" dt="2021-03-26T12:32:53.028" v="5284" actId="478"/>
          <ac:spMkLst>
            <pc:docMk/>
            <pc:sldMk cId="2216804919" sldId="498"/>
            <ac:spMk id="2" creationId="{B35451B8-84ED-43C8-A04E-D0DA2FAB219D}"/>
          </ac:spMkLst>
        </pc:spChg>
        <pc:spChg chg="add mod">
          <ac:chgData name="ALEXANDRE" userId="734048d45b8f99b5" providerId="LiveId" clId="{FB10C97A-D48E-4D57-B25D-78CB816D54AD}" dt="2021-03-26T12:32:59.830" v="5287" actId="167"/>
          <ac:spMkLst>
            <pc:docMk/>
            <pc:sldMk cId="2216804919" sldId="498"/>
            <ac:spMk id="4" creationId="{7914CDD7-B431-4165-BC6A-30C714023C30}"/>
          </ac:spMkLst>
        </pc:spChg>
        <pc:spChg chg="add mod">
          <ac:chgData name="ALEXANDRE" userId="734048d45b8f99b5" providerId="LiveId" clId="{FB10C97A-D48E-4D57-B25D-78CB816D54AD}" dt="2021-03-26T12:33:57.326" v="5342" actId="14100"/>
          <ac:spMkLst>
            <pc:docMk/>
            <pc:sldMk cId="2216804919" sldId="498"/>
            <ac:spMk id="5" creationId="{A163D12A-306F-498B-BE49-31C92FD40433}"/>
          </ac:spMkLst>
        </pc:spChg>
        <pc:spChg chg="add mod">
          <ac:chgData name="ALEXANDRE" userId="734048d45b8f99b5" providerId="LiveId" clId="{FB10C97A-D48E-4D57-B25D-78CB816D54AD}" dt="2021-03-26T12:34:44.567" v="5374"/>
          <ac:spMkLst>
            <pc:docMk/>
            <pc:sldMk cId="2216804919" sldId="498"/>
            <ac:spMk id="6" creationId="{629AB86D-851A-4BC1-8B3D-21F30528F046}"/>
          </ac:spMkLst>
        </pc:spChg>
        <pc:spChg chg="mod">
          <ac:chgData name="ALEXANDRE" userId="734048d45b8f99b5" providerId="LiveId" clId="{FB10C97A-D48E-4D57-B25D-78CB816D54AD}" dt="2021-03-26T12:33:08.894" v="5290" actId="14100"/>
          <ac:spMkLst>
            <pc:docMk/>
            <pc:sldMk cId="2216804919" sldId="498"/>
            <ac:spMk id="7" creationId="{E4F56C75-87D0-4615-A0B5-F97663F51467}"/>
          </ac:spMkLst>
        </pc:spChg>
      </pc:sldChg>
      <pc:sldChg chg="addSp modSp add mod modAnim">
        <pc:chgData name="ALEXANDRE" userId="734048d45b8f99b5" providerId="LiveId" clId="{FB10C97A-D48E-4D57-B25D-78CB816D54AD}" dt="2021-03-26T12:36:51.872" v="5423"/>
        <pc:sldMkLst>
          <pc:docMk/>
          <pc:sldMk cId="720589783" sldId="499"/>
        </pc:sldMkLst>
        <pc:spChg chg="add mod">
          <ac:chgData name="ALEXANDRE" userId="734048d45b8f99b5" providerId="LiveId" clId="{FB10C97A-D48E-4D57-B25D-78CB816D54AD}" dt="2021-03-26T12:36:01.680" v="5415" actId="207"/>
          <ac:spMkLst>
            <pc:docMk/>
            <pc:sldMk cId="720589783" sldId="499"/>
            <ac:spMk id="3" creationId="{5F15C3D5-3B0A-4C37-B86A-35C10FC41017}"/>
          </ac:spMkLst>
        </pc:spChg>
        <pc:spChg chg="mod">
          <ac:chgData name="ALEXANDRE" userId="734048d45b8f99b5" providerId="LiveId" clId="{FB10C97A-D48E-4D57-B25D-78CB816D54AD}" dt="2021-03-26T12:35:21.785" v="5381" actId="14100"/>
          <ac:spMkLst>
            <pc:docMk/>
            <pc:sldMk cId="720589783" sldId="499"/>
            <ac:spMk id="7" creationId="{E4F56C75-87D0-4615-A0B5-F97663F51467}"/>
          </ac:spMkLst>
        </pc:spChg>
        <pc:spChg chg="add mod">
          <ac:chgData name="ALEXANDRE" userId="734048d45b8f99b5" providerId="LiveId" clId="{FB10C97A-D48E-4D57-B25D-78CB816D54AD}" dt="2021-03-26T12:36:07.510" v="5416" actId="208"/>
          <ac:spMkLst>
            <pc:docMk/>
            <pc:sldMk cId="720589783" sldId="499"/>
            <ac:spMk id="8" creationId="{9D9F67D3-AC7F-4518-9EE1-DC7C91ECF8CC}"/>
          </ac:spMkLst>
        </pc:spChg>
        <pc:spChg chg="add mod">
          <ac:chgData name="ALEXANDRE" userId="734048d45b8f99b5" providerId="LiveId" clId="{FB10C97A-D48E-4D57-B25D-78CB816D54AD}" dt="2021-03-26T12:36:11.048" v="5417" actId="207"/>
          <ac:spMkLst>
            <pc:docMk/>
            <pc:sldMk cId="720589783" sldId="499"/>
            <ac:spMk id="9" creationId="{7DA006B6-B885-4FDF-8FE1-002167C7A4FE}"/>
          </ac:spMkLst>
        </pc:spChg>
        <pc:spChg chg="add mod">
          <ac:chgData name="ALEXANDRE" userId="734048d45b8f99b5" providerId="LiveId" clId="{FB10C97A-D48E-4D57-B25D-78CB816D54AD}" dt="2021-03-26T12:36:21.426" v="5418" actId="208"/>
          <ac:spMkLst>
            <pc:docMk/>
            <pc:sldMk cId="720589783" sldId="499"/>
            <ac:spMk id="10" creationId="{171717E5-B218-49F5-97EF-DF68EBA09707}"/>
          </ac:spMkLst>
        </pc:spChg>
        <pc:spChg chg="add mod">
          <ac:chgData name="ALEXANDRE" userId="734048d45b8f99b5" providerId="LiveId" clId="{FB10C97A-D48E-4D57-B25D-78CB816D54AD}" dt="2021-03-26T12:36:26.229" v="5419" actId="207"/>
          <ac:spMkLst>
            <pc:docMk/>
            <pc:sldMk cId="720589783" sldId="499"/>
            <ac:spMk id="11" creationId="{7BC6C1F9-D01B-45D4-B11C-84757504B453}"/>
          </ac:spMkLst>
        </pc:spChg>
      </pc:sldChg>
      <pc:sldChg chg="addSp delSp modSp new del mod">
        <pc:chgData name="ALEXANDRE" userId="734048d45b8f99b5" providerId="LiveId" clId="{FB10C97A-D48E-4D57-B25D-78CB816D54AD}" dt="2021-03-26T11:17:24.612" v="4708" actId="47"/>
        <pc:sldMkLst>
          <pc:docMk/>
          <pc:sldMk cId="3365418219" sldId="499"/>
        </pc:sldMkLst>
        <pc:spChg chg="del">
          <ac:chgData name="ALEXANDRE" userId="734048d45b8f99b5" providerId="LiveId" clId="{FB10C97A-D48E-4D57-B25D-78CB816D54AD}" dt="2021-03-25T21:43:31.207" v="4655" actId="478"/>
          <ac:spMkLst>
            <pc:docMk/>
            <pc:sldMk cId="3365418219" sldId="499"/>
            <ac:spMk id="2" creationId="{B1D80527-17FA-4003-85D8-2219DE926729}"/>
          </ac:spMkLst>
        </pc:spChg>
        <pc:spChg chg="del">
          <ac:chgData name="ALEXANDRE" userId="734048d45b8f99b5" providerId="LiveId" clId="{FB10C97A-D48E-4D57-B25D-78CB816D54AD}" dt="2021-03-25T21:43:28.390" v="4654" actId="478"/>
          <ac:spMkLst>
            <pc:docMk/>
            <pc:sldMk cId="3365418219" sldId="499"/>
            <ac:spMk id="3" creationId="{261101EA-B3BE-47DF-B1E3-0C1EBE746F37}"/>
          </ac:spMkLst>
        </pc:spChg>
        <pc:spChg chg="add mod">
          <ac:chgData name="ALEXANDRE" userId="734048d45b8f99b5" providerId="LiveId" clId="{FB10C97A-D48E-4D57-B25D-78CB816D54AD}" dt="2021-03-25T21:44:09.061" v="4668" actId="1076"/>
          <ac:spMkLst>
            <pc:docMk/>
            <pc:sldMk cId="3365418219" sldId="499"/>
            <ac:spMk id="4" creationId="{7001F0DB-7E0E-40A2-A9D9-A482A903B06D}"/>
          </ac:spMkLst>
        </pc:spChg>
      </pc:sldChg>
      <pc:sldChg chg="addSp delSp modSp add del mod">
        <pc:chgData name="ALEXANDRE" userId="734048d45b8f99b5" providerId="LiveId" clId="{FB10C97A-D48E-4D57-B25D-78CB816D54AD}" dt="2021-03-26T11:17:24.612" v="4708" actId="47"/>
        <pc:sldMkLst>
          <pc:docMk/>
          <pc:sldMk cId="1202468432" sldId="500"/>
        </pc:sldMkLst>
        <pc:spChg chg="del">
          <ac:chgData name="ALEXANDRE" userId="734048d45b8f99b5" providerId="LiveId" clId="{FB10C97A-D48E-4D57-B25D-78CB816D54AD}" dt="2021-03-25T21:44:15.926" v="4670" actId="478"/>
          <ac:spMkLst>
            <pc:docMk/>
            <pc:sldMk cId="1202468432" sldId="500"/>
            <ac:spMk id="4" creationId="{7001F0DB-7E0E-40A2-A9D9-A482A903B06D}"/>
          </ac:spMkLst>
        </pc:spChg>
        <pc:picChg chg="add mod">
          <ac:chgData name="ALEXANDRE" userId="734048d45b8f99b5" providerId="LiveId" clId="{FB10C97A-D48E-4D57-B25D-78CB816D54AD}" dt="2021-03-25T21:44:47.436" v="4673" actId="1076"/>
          <ac:picMkLst>
            <pc:docMk/>
            <pc:sldMk cId="1202468432" sldId="500"/>
            <ac:picMk id="3" creationId="{81BAD330-1466-435C-8A2B-3A62EDBB5EC3}"/>
          </ac:picMkLst>
        </pc:picChg>
      </pc:sldChg>
      <pc:sldChg chg="addSp delSp modSp add mod modAnim">
        <pc:chgData name="ALEXANDRE" userId="734048d45b8f99b5" providerId="LiveId" clId="{FB10C97A-D48E-4D57-B25D-78CB816D54AD}" dt="2021-03-26T12:47:51.802" v="5581" actId="20577"/>
        <pc:sldMkLst>
          <pc:docMk/>
          <pc:sldMk cId="3365418219" sldId="500"/>
        </pc:sldMkLst>
        <pc:spChg chg="add mod">
          <ac:chgData name="ALEXANDRE" userId="734048d45b8f99b5" providerId="LiveId" clId="{FB10C97A-D48E-4D57-B25D-78CB816D54AD}" dt="2021-03-26T12:38:40.385" v="5450" actId="1076"/>
          <ac:spMkLst>
            <pc:docMk/>
            <pc:sldMk cId="3365418219" sldId="500"/>
            <ac:spMk id="2" creationId="{1BDAC567-739D-4D70-BD80-F69380206996}"/>
          </ac:spMkLst>
        </pc:spChg>
        <pc:spChg chg="add mod">
          <ac:chgData name="ALEXANDRE" userId="734048d45b8f99b5" providerId="LiveId" clId="{FB10C97A-D48E-4D57-B25D-78CB816D54AD}" dt="2021-03-26T12:38:58.638" v="5480" actId="1076"/>
          <ac:spMkLst>
            <pc:docMk/>
            <pc:sldMk cId="3365418219" sldId="500"/>
            <ac:spMk id="3" creationId="{4309AB4D-57BF-46A9-B56E-E5697F18E934}"/>
          </ac:spMkLst>
        </pc:spChg>
        <pc:spChg chg="mod">
          <ac:chgData name="ALEXANDRE" userId="734048d45b8f99b5" providerId="LiveId" clId="{FB10C97A-D48E-4D57-B25D-78CB816D54AD}" dt="2021-03-26T12:38:00.545" v="5445" actId="20577"/>
          <ac:spMkLst>
            <pc:docMk/>
            <pc:sldMk cId="3365418219" sldId="500"/>
            <ac:spMk id="4" creationId="{7001F0DB-7E0E-40A2-A9D9-A482A903B06D}"/>
          </ac:spMkLst>
        </pc:spChg>
        <pc:spChg chg="add mod">
          <ac:chgData name="ALEXANDRE" userId="734048d45b8f99b5" providerId="LiveId" clId="{FB10C97A-D48E-4D57-B25D-78CB816D54AD}" dt="2021-03-26T12:40:34.602" v="5522" actId="208"/>
          <ac:spMkLst>
            <pc:docMk/>
            <pc:sldMk cId="3365418219" sldId="500"/>
            <ac:spMk id="7" creationId="{AFCED697-14B8-4751-A332-9FDADF6ABCF6}"/>
          </ac:spMkLst>
        </pc:spChg>
        <pc:spChg chg="add mod">
          <ac:chgData name="ALEXANDRE" userId="734048d45b8f99b5" providerId="LiveId" clId="{FB10C97A-D48E-4D57-B25D-78CB816D54AD}" dt="2021-03-26T12:40:15.953" v="5520" actId="20577"/>
          <ac:spMkLst>
            <pc:docMk/>
            <pc:sldMk cId="3365418219" sldId="500"/>
            <ac:spMk id="8" creationId="{9303D0F9-5311-473B-B007-EB8B395FB255}"/>
          </ac:spMkLst>
        </pc:spChg>
        <pc:spChg chg="add mod">
          <ac:chgData name="ALEXANDRE" userId="734048d45b8f99b5" providerId="LiveId" clId="{FB10C97A-D48E-4D57-B25D-78CB816D54AD}" dt="2021-03-26T12:41:23.804" v="5526" actId="1076"/>
          <ac:spMkLst>
            <pc:docMk/>
            <pc:sldMk cId="3365418219" sldId="500"/>
            <ac:spMk id="12" creationId="{0FA93BF2-01F1-440F-B313-704D7F5B131F}"/>
          </ac:spMkLst>
        </pc:spChg>
        <pc:spChg chg="add mod">
          <ac:chgData name="ALEXANDRE" userId="734048d45b8f99b5" providerId="LiveId" clId="{FB10C97A-D48E-4D57-B25D-78CB816D54AD}" dt="2021-03-26T12:41:44.680" v="5533" actId="208"/>
          <ac:spMkLst>
            <pc:docMk/>
            <pc:sldMk cId="3365418219" sldId="500"/>
            <ac:spMk id="13" creationId="{D70B307C-DF66-4C21-920F-A68E0063079F}"/>
          </ac:spMkLst>
        </pc:spChg>
        <pc:spChg chg="add mod">
          <ac:chgData name="ALEXANDRE" userId="734048d45b8f99b5" providerId="LiveId" clId="{FB10C97A-D48E-4D57-B25D-78CB816D54AD}" dt="2021-03-26T12:47:51.802" v="5581" actId="20577"/>
          <ac:spMkLst>
            <pc:docMk/>
            <pc:sldMk cId="3365418219" sldId="500"/>
            <ac:spMk id="21" creationId="{615D1AB6-E9F8-4B72-BEC5-899CB8D198C0}"/>
          </ac:spMkLst>
        </pc:spChg>
        <pc:picChg chg="add del mod">
          <ac:chgData name="ALEXANDRE" userId="734048d45b8f99b5" providerId="LiveId" clId="{FB10C97A-D48E-4D57-B25D-78CB816D54AD}" dt="2021-03-26T12:44:53.056" v="5554" actId="478"/>
          <ac:picMkLst>
            <pc:docMk/>
            <pc:sldMk cId="3365418219" sldId="500"/>
            <ac:picMk id="20" creationId="{0B9A8689-1F27-4B9D-AAC1-F773911690A1}"/>
          </ac:picMkLst>
        </pc:picChg>
        <pc:cxnChg chg="add mod">
          <ac:chgData name="ALEXANDRE" userId="734048d45b8f99b5" providerId="LiveId" clId="{FB10C97A-D48E-4D57-B25D-78CB816D54AD}" dt="2021-03-26T12:39:07.186" v="5483" actId="1582"/>
          <ac:cxnSpMkLst>
            <pc:docMk/>
            <pc:sldMk cId="3365418219" sldId="500"/>
            <ac:cxnSpMk id="6" creationId="{44D2E496-6453-40B1-AB21-562827450E87}"/>
          </ac:cxnSpMkLst>
        </pc:cxnChg>
        <pc:cxnChg chg="add mod">
          <ac:chgData name="ALEXANDRE" userId="734048d45b8f99b5" providerId="LiveId" clId="{FB10C97A-D48E-4D57-B25D-78CB816D54AD}" dt="2021-03-26T12:40:34.602" v="5522" actId="208"/>
          <ac:cxnSpMkLst>
            <pc:docMk/>
            <pc:sldMk cId="3365418219" sldId="500"/>
            <ac:cxnSpMk id="9" creationId="{06AD5CAA-3C3C-4FAF-A14E-7C73343D524D}"/>
          </ac:cxnSpMkLst>
        </pc:cxnChg>
        <pc:cxnChg chg="add mod">
          <ac:chgData name="ALEXANDRE" userId="734048d45b8f99b5" providerId="LiveId" clId="{FB10C97A-D48E-4D57-B25D-78CB816D54AD}" dt="2021-03-26T12:41:44.680" v="5533" actId="208"/>
          <ac:cxnSpMkLst>
            <pc:docMk/>
            <pc:sldMk cId="3365418219" sldId="500"/>
            <ac:cxnSpMk id="14" creationId="{1088A2F1-9CEA-49D6-9AA2-F067E01AB83B}"/>
          </ac:cxnSpMkLst>
        </pc:cxnChg>
      </pc:sldChg>
      <pc:sldChg chg="addSp delSp modSp new del mod setBg">
        <pc:chgData name="ALEXANDRE" userId="734048d45b8f99b5" providerId="LiveId" clId="{FB10C97A-D48E-4D57-B25D-78CB816D54AD}" dt="2021-03-26T11:17:24.612" v="4708" actId="47"/>
        <pc:sldMkLst>
          <pc:docMk/>
          <pc:sldMk cId="844717047" sldId="501"/>
        </pc:sldMkLst>
        <pc:spChg chg="mod ord">
          <ac:chgData name="ALEXANDRE" userId="734048d45b8f99b5" providerId="LiveId" clId="{FB10C97A-D48E-4D57-B25D-78CB816D54AD}" dt="2021-03-25T21:47:17.215" v="4681" actId="26606"/>
          <ac:spMkLst>
            <pc:docMk/>
            <pc:sldMk cId="844717047" sldId="501"/>
            <ac:spMk id="2" creationId="{3E6553E6-F100-4EEB-B501-9821C25EF135}"/>
          </ac:spMkLst>
        </pc:spChg>
        <pc:spChg chg="del">
          <ac:chgData name="ALEXANDRE" userId="734048d45b8f99b5" providerId="LiveId" clId="{FB10C97A-D48E-4D57-B25D-78CB816D54AD}" dt="2021-03-25T21:47:12.848" v="4677" actId="478"/>
          <ac:spMkLst>
            <pc:docMk/>
            <pc:sldMk cId="844717047" sldId="501"/>
            <ac:spMk id="3" creationId="{343855FB-02B8-4249-9D75-1047DE4EB13F}"/>
          </ac:spMkLst>
        </pc:spChg>
        <pc:spChg chg="add del">
          <ac:chgData name="ALEXANDRE" userId="734048d45b8f99b5" providerId="LiveId" clId="{FB10C97A-D48E-4D57-B25D-78CB816D54AD}" dt="2021-03-25T21:47:17.208" v="4680" actId="26606"/>
          <ac:spMkLst>
            <pc:docMk/>
            <pc:sldMk cId="844717047" sldId="501"/>
            <ac:spMk id="71" creationId="{07322A9E-F1EC-405E-8971-BA906EFFCCB8}"/>
          </ac:spMkLst>
        </pc:spChg>
        <pc:spChg chg="add del">
          <ac:chgData name="ALEXANDRE" userId="734048d45b8f99b5" providerId="LiveId" clId="{FB10C97A-D48E-4D57-B25D-78CB816D54AD}" dt="2021-03-25T21:47:17.208" v="4680" actId="26606"/>
          <ac:spMkLst>
            <pc:docMk/>
            <pc:sldMk cId="844717047" sldId="501"/>
            <ac:spMk id="73" creationId="{A5704422-1118-4FD1-95AD-29A064EB80D9}"/>
          </ac:spMkLst>
        </pc:spChg>
        <pc:spChg chg="add del">
          <ac:chgData name="ALEXANDRE" userId="734048d45b8f99b5" providerId="LiveId" clId="{FB10C97A-D48E-4D57-B25D-78CB816D54AD}" dt="2021-03-25T21:47:17.208" v="4680" actId="26606"/>
          <ac:spMkLst>
            <pc:docMk/>
            <pc:sldMk cId="844717047" sldId="501"/>
            <ac:spMk id="75" creationId="{A88B2AAA-B805-498E-A9E6-98B885855498}"/>
          </ac:spMkLst>
        </pc:spChg>
        <pc:spChg chg="add del">
          <ac:chgData name="ALEXANDRE" userId="734048d45b8f99b5" providerId="LiveId" clId="{FB10C97A-D48E-4D57-B25D-78CB816D54AD}" dt="2021-03-25T21:47:17.208" v="4680" actId="26606"/>
          <ac:spMkLst>
            <pc:docMk/>
            <pc:sldMk cId="844717047" sldId="501"/>
            <ac:spMk id="77" creationId="{9B8051E0-19D7-43E1-BFD9-E6DBFEB3A3F1}"/>
          </ac:spMkLst>
        </pc:spChg>
        <pc:spChg chg="add del">
          <ac:chgData name="ALEXANDRE" userId="734048d45b8f99b5" providerId="LiveId" clId="{FB10C97A-D48E-4D57-B25D-78CB816D54AD}" dt="2021-03-25T21:47:17.208" v="4680" actId="26606"/>
          <ac:spMkLst>
            <pc:docMk/>
            <pc:sldMk cId="844717047" sldId="501"/>
            <ac:spMk id="79" creationId="{4EDB2B02-86A2-46F5-A4BE-B7D9B10411D6}"/>
          </ac:spMkLst>
        </pc:spChg>
        <pc:spChg chg="add del">
          <ac:chgData name="ALEXANDRE" userId="734048d45b8f99b5" providerId="LiveId" clId="{FB10C97A-D48E-4D57-B25D-78CB816D54AD}" dt="2021-03-25T21:47:17.208" v="4680" actId="26606"/>
          <ac:spMkLst>
            <pc:docMk/>
            <pc:sldMk cId="844717047" sldId="501"/>
            <ac:spMk id="81" creationId="{43954639-FB5D-41F4-9560-6F6DFE778425}"/>
          </ac:spMkLst>
        </pc:spChg>
        <pc:spChg chg="add del">
          <ac:chgData name="ALEXANDRE" userId="734048d45b8f99b5" providerId="LiveId" clId="{FB10C97A-D48E-4D57-B25D-78CB816D54AD}" dt="2021-03-25T21:47:17.208" v="4680" actId="26606"/>
          <ac:spMkLst>
            <pc:docMk/>
            <pc:sldMk cId="844717047" sldId="501"/>
            <ac:spMk id="83" creationId="{E898931C-0323-41FA-A036-20F818B1FF81}"/>
          </ac:spMkLst>
        </pc:spChg>
        <pc:spChg chg="add del">
          <ac:chgData name="ALEXANDRE" userId="734048d45b8f99b5" providerId="LiveId" clId="{FB10C97A-D48E-4D57-B25D-78CB816D54AD}" dt="2021-03-25T21:47:17.208" v="4680" actId="26606"/>
          <ac:spMkLst>
            <pc:docMk/>
            <pc:sldMk cId="844717047" sldId="501"/>
            <ac:spMk id="85" creationId="{89AFE9DD-0792-4B98-B4EB-97ACA17E6AA8}"/>
          </ac:spMkLst>
        </pc:spChg>
        <pc:spChg chg="add del">
          <ac:chgData name="ALEXANDRE" userId="734048d45b8f99b5" providerId="LiveId" clId="{FB10C97A-D48E-4D57-B25D-78CB816D54AD}" dt="2021-03-25T21:47:17.208" v="4680" actId="26606"/>
          <ac:spMkLst>
            <pc:docMk/>
            <pc:sldMk cId="844717047" sldId="501"/>
            <ac:spMk id="87" creationId="{3981F5C4-9AE1-404E-AF44-A4E6DB374F9D}"/>
          </ac:spMkLst>
        </pc:spChg>
        <pc:spChg chg="add del">
          <ac:chgData name="ALEXANDRE" userId="734048d45b8f99b5" providerId="LiveId" clId="{FB10C97A-D48E-4D57-B25D-78CB816D54AD}" dt="2021-03-25T21:47:17.208" v="4680" actId="26606"/>
          <ac:spMkLst>
            <pc:docMk/>
            <pc:sldMk cId="844717047" sldId="501"/>
            <ac:spMk id="89" creationId="{763C1781-8726-4FAC-8C45-FF40376BE409}"/>
          </ac:spMkLst>
        </pc:spChg>
        <pc:spChg chg="add del">
          <ac:chgData name="ALEXANDRE" userId="734048d45b8f99b5" providerId="LiveId" clId="{FB10C97A-D48E-4D57-B25D-78CB816D54AD}" dt="2021-03-25T21:47:17.208" v="4680" actId="26606"/>
          <ac:spMkLst>
            <pc:docMk/>
            <pc:sldMk cId="844717047" sldId="501"/>
            <ac:spMk id="91" creationId="{301491B5-56C7-43DC-A3D9-861EECCA056A}"/>
          </ac:spMkLst>
        </pc:spChg>
        <pc:spChg chg="add del">
          <ac:chgData name="ALEXANDRE" userId="734048d45b8f99b5" providerId="LiveId" clId="{FB10C97A-D48E-4D57-B25D-78CB816D54AD}" dt="2021-03-25T21:47:17.208" v="4680" actId="26606"/>
          <ac:spMkLst>
            <pc:docMk/>
            <pc:sldMk cId="844717047" sldId="501"/>
            <ac:spMk id="93" creationId="{237E2353-22DF-46E0-A200-FB30F8F394E2}"/>
          </ac:spMkLst>
        </pc:spChg>
        <pc:spChg chg="add del">
          <ac:chgData name="ALEXANDRE" userId="734048d45b8f99b5" providerId="LiveId" clId="{FB10C97A-D48E-4D57-B25D-78CB816D54AD}" dt="2021-03-25T21:47:17.208" v="4680" actId="26606"/>
          <ac:spMkLst>
            <pc:docMk/>
            <pc:sldMk cId="844717047" sldId="501"/>
            <ac:spMk id="95" creationId="{DD6138DB-057B-45F7-A5F4-E7BFDA20D02C}"/>
          </ac:spMkLst>
        </pc:spChg>
        <pc:spChg chg="add del">
          <ac:chgData name="ALEXANDRE" userId="734048d45b8f99b5" providerId="LiveId" clId="{FB10C97A-D48E-4D57-B25D-78CB816D54AD}" dt="2021-03-25T21:47:17.208" v="4680" actId="26606"/>
          <ac:spMkLst>
            <pc:docMk/>
            <pc:sldMk cId="844717047" sldId="501"/>
            <ac:spMk id="97" creationId="{79A54AB1-B64F-4843-BFAB-81CB74E66B65}"/>
          </ac:spMkLst>
        </pc:spChg>
        <pc:spChg chg="add">
          <ac:chgData name="ALEXANDRE" userId="734048d45b8f99b5" providerId="LiveId" clId="{FB10C97A-D48E-4D57-B25D-78CB816D54AD}" dt="2021-03-25T21:47:17.215" v="4681" actId="26606"/>
          <ac:spMkLst>
            <pc:docMk/>
            <pc:sldMk cId="844717047" sldId="501"/>
            <ac:spMk id="9220" creationId="{7B51B11D-BBCD-47C7-A599-1EDA2F22FE08}"/>
          </ac:spMkLst>
        </pc:spChg>
        <pc:picChg chg="add mod">
          <ac:chgData name="ALEXANDRE" userId="734048d45b8f99b5" providerId="LiveId" clId="{FB10C97A-D48E-4D57-B25D-78CB816D54AD}" dt="2021-03-25T21:47:17.215" v="4681" actId="26606"/>
          <ac:picMkLst>
            <pc:docMk/>
            <pc:sldMk cId="844717047" sldId="501"/>
            <ac:picMk id="9218" creationId="{82E990F4-FBC6-4F1B-9EF0-D3E852E3626E}"/>
          </ac:picMkLst>
        </pc:picChg>
        <pc:cxnChg chg="add">
          <ac:chgData name="ALEXANDRE" userId="734048d45b8f99b5" providerId="LiveId" clId="{FB10C97A-D48E-4D57-B25D-78CB816D54AD}" dt="2021-03-25T21:47:17.215" v="4681" actId="26606"/>
          <ac:cxnSpMkLst>
            <pc:docMk/>
            <pc:sldMk cId="844717047" sldId="501"/>
            <ac:cxnSpMk id="9221" creationId="{6A810F53-4CAC-492E-A2F9-C147AA509B57}"/>
          </ac:cxnSpMkLst>
        </pc:cxnChg>
      </pc:sldChg>
      <pc:sldChg chg="modSp add del mod">
        <pc:chgData name="ALEXANDRE" userId="734048d45b8f99b5" providerId="LiveId" clId="{FB10C97A-D48E-4D57-B25D-78CB816D54AD}" dt="2021-03-26T12:44:59.866" v="5555" actId="47"/>
        <pc:sldMkLst>
          <pc:docMk/>
          <pc:sldMk cId="1202468432" sldId="501"/>
        </pc:sldMkLst>
        <pc:picChg chg="mod modCrop">
          <ac:chgData name="ALEXANDRE" userId="734048d45b8f99b5" providerId="LiveId" clId="{FB10C97A-D48E-4D57-B25D-78CB816D54AD}" dt="2021-03-26T12:44:23.164" v="5547" actId="18131"/>
          <ac:picMkLst>
            <pc:docMk/>
            <pc:sldMk cId="1202468432" sldId="501"/>
            <ac:picMk id="3" creationId="{81BAD330-1466-435C-8A2B-3A62EDBB5EC3}"/>
          </ac:picMkLst>
        </pc:picChg>
      </pc:sldChg>
      <pc:sldChg chg="add del">
        <pc:chgData name="ALEXANDRE" userId="734048d45b8f99b5" providerId="LiveId" clId="{FB10C97A-D48E-4D57-B25D-78CB816D54AD}" dt="2021-03-26T12:47:18.450" v="5558" actId="47"/>
        <pc:sldMkLst>
          <pc:docMk/>
          <pc:sldMk cId="3281575841" sldId="501"/>
        </pc:sldMkLst>
      </pc:sldChg>
      <pc:sldChg chg="addSp delSp modSp new add del mod modAnim">
        <pc:chgData name="ALEXANDRE" userId="734048d45b8f99b5" providerId="LiveId" clId="{FB10C97A-D48E-4D57-B25D-78CB816D54AD}" dt="2021-03-26T12:49:00.305" v="5611" actId="1076"/>
        <pc:sldMkLst>
          <pc:docMk/>
          <pc:sldMk cId="4110082404" sldId="502"/>
        </pc:sldMkLst>
        <pc:spChg chg="del">
          <ac:chgData name="ALEXANDRE" userId="734048d45b8f99b5" providerId="LiveId" clId="{FB10C97A-D48E-4D57-B25D-78CB816D54AD}" dt="2021-03-25T21:47:39.612" v="4683" actId="478"/>
          <ac:spMkLst>
            <pc:docMk/>
            <pc:sldMk cId="4110082404" sldId="502"/>
            <ac:spMk id="2" creationId="{4CE3F68B-1749-405C-BF1F-1C18CC635BF2}"/>
          </ac:spMkLst>
        </pc:spChg>
        <pc:spChg chg="del">
          <ac:chgData name="ALEXANDRE" userId="734048d45b8f99b5" providerId="LiveId" clId="{FB10C97A-D48E-4D57-B25D-78CB816D54AD}" dt="2021-03-25T21:47:41.576" v="4684" actId="478"/>
          <ac:spMkLst>
            <pc:docMk/>
            <pc:sldMk cId="4110082404" sldId="502"/>
            <ac:spMk id="3" creationId="{8D5AAECE-481E-4C59-B771-EDC81EAC6D6D}"/>
          </ac:spMkLst>
        </pc:spChg>
        <pc:spChg chg="add mod">
          <ac:chgData name="ALEXANDRE" userId="734048d45b8f99b5" providerId="LiveId" clId="{FB10C97A-D48E-4D57-B25D-78CB816D54AD}" dt="2021-03-26T12:48:42.268" v="5606" actId="1076"/>
          <ac:spMkLst>
            <pc:docMk/>
            <pc:sldMk cId="4110082404" sldId="502"/>
            <ac:spMk id="4" creationId="{CC9BBAC4-1876-4F71-A6AC-23A4755BC1B4}"/>
          </ac:spMkLst>
        </pc:spChg>
        <pc:spChg chg="add mod ord">
          <ac:chgData name="ALEXANDRE" userId="734048d45b8f99b5" providerId="LiveId" clId="{FB10C97A-D48E-4D57-B25D-78CB816D54AD}" dt="2021-03-26T12:48:39.812" v="5605" actId="1076"/>
          <ac:spMkLst>
            <pc:docMk/>
            <pc:sldMk cId="4110082404" sldId="502"/>
            <ac:spMk id="5" creationId="{0C0D8FE4-456C-493A-860B-780179176FD1}"/>
          </ac:spMkLst>
        </pc:spChg>
        <pc:spChg chg="add mod">
          <ac:chgData name="ALEXANDRE" userId="734048d45b8f99b5" providerId="LiveId" clId="{FB10C97A-D48E-4D57-B25D-78CB816D54AD}" dt="2021-03-26T12:48:56.414" v="5610" actId="14100"/>
          <ac:spMkLst>
            <pc:docMk/>
            <pc:sldMk cId="4110082404" sldId="502"/>
            <ac:spMk id="7" creationId="{35539373-052F-4799-A998-3BC457749F9A}"/>
          </ac:spMkLst>
        </pc:spChg>
        <pc:picChg chg="add mod ord modCrop">
          <ac:chgData name="ALEXANDRE" userId="734048d45b8f99b5" providerId="LiveId" clId="{FB10C97A-D48E-4D57-B25D-78CB816D54AD}" dt="2021-03-26T12:49:00.305" v="5611" actId="1076"/>
          <ac:picMkLst>
            <pc:docMk/>
            <pc:sldMk cId="4110082404" sldId="502"/>
            <ac:picMk id="6" creationId="{BD6B0E29-DB04-404E-B6D1-20AC91C508C8}"/>
          </ac:picMkLst>
        </pc:picChg>
      </pc:sldChg>
      <pc:sldChg chg="new del">
        <pc:chgData name="ALEXANDRE" userId="734048d45b8f99b5" providerId="LiveId" clId="{FB10C97A-D48E-4D57-B25D-78CB816D54AD}" dt="2021-03-25T21:50:08.746" v="4702" actId="47"/>
        <pc:sldMkLst>
          <pc:docMk/>
          <pc:sldMk cId="2520705651" sldId="503"/>
        </pc:sldMkLst>
      </pc:sldChg>
      <pc:sldChg chg="addSp delSp modSp new mod">
        <pc:chgData name="ALEXANDRE" userId="734048d45b8f99b5" providerId="LiveId" clId="{FB10C97A-D48E-4D57-B25D-78CB816D54AD}" dt="2021-03-26T12:51:48.331" v="5690" actId="1076"/>
        <pc:sldMkLst>
          <pc:docMk/>
          <pc:sldMk cId="4020812414" sldId="503"/>
        </pc:sldMkLst>
        <pc:spChg chg="mod">
          <ac:chgData name="ALEXANDRE" userId="734048d45b8f99b5" providerId="LiveId" clId="{FB10C97A-D48E-4D57-B25D-78CB816D54AD}" dt="2021-03-26T12:51:48.331" v="5690" actId="1076"/>
          <ac:spMkLst>
            <pc:docMk/>
            <pc:sldMk cId="4020812414" sldId="503"/>
            <ac:spMk id="2" creationId="{EE4CB975-BF32-445B-B4A5-6A3E6F73E85A}"/>
          </ac:spMkLst>
        </pc:spChg>
        <pc:spChg chg="mod">
          <ac:chgData name="ALEXANDRE" userId="734048d45b8f99b5" providerId="LiveId" clId="{FB10C97A-D48E-4D57-B25D-78CB816D54AD}" dt="2021-03-26T12:51:46.022" v="5689" actId="1076"/>
          <ac:spMkLst>
            <pc:docMk/>
            <pc:sldMk cId="4020812414" sldId="503"/>
            <ac:spMk id="3" creationId="{AD96AD95-964A-45DB-A26B-D1F00D5CC3E2}"/>
          </ac:spMkLst>
        </pc:spChg>
        <pc:spChg chg="add del">
          <ac:chgData name="ALEXANDRE" userId="734048d45b8f99b5" providerId="LiveId" clId="{FB10C97A-D48E-4D57-B25D-78CB816D54AD}" dt="2021-03-26T12:51:19.352" v="5675"/>
          <ac:spMkLst>
            <pc:docMk/>
            <pc:sldMk cId="4020812414" sldId="503"/>
            <ac:spMk id="4" creationId="{1BDE8E72-DBBC-4531-98E1-441A0CBEE930}"/>
          </ac:spMkLst>
        </pc:spChg>
      </pc:sldChg>
    </pc:docChg>
  </pc:docChgLst>
  <pc:docChgLst>
    <pc:chgData name="ALEXANDRE" userId="734048d45b8f99b5" providerId="LiveId" clId="{FAC25333-C880-458A-B146-28F2D70DFEEE}"/>
    <pc:docChg chg="undo custSel addSld delSld modSld sldOrd">
      <pc:chgData name="ALEXANDRE" userId="734048d45b8f99b5" providerId="LiveId" clId="{FAC25333-C880-458A-B146-28F2D70DFEEE}" dt="2021-03-16T01:16:45.099" v="2232"/>
      <pc:docMkLst>
        <pc:docMk/>
      </pc:docMkLst>
      <pc:sldChg chg="modSp del mod">
        <pc:chgData name="ALEXANDRE" userId="734048d45b8f99b5" providerId="LiveId" clId="{FAC25333-C880-458A-B146-28F2D70DFEEE}" dt="2021-03-11T19:48:05.837" v="1378" actId="47"/>
        <pc:sldMkLst>
          <pc:docMk/>
          <pc:sldMk cId="1673537206" sldId="257"/>
        </pc:sldMkLst>
        <pc:spChg chg="mod">
          <ac:chgData name="ALEXANDRE" userId="734048d45b8f99b5" providerId="LiveId" clId="{FAC25333-C880-458A-B146-28F2D70DFEEE}" dt="2021-03-11T17:17:03.534" v="46" actId="20577"/>
          <ac:spMkLst>
            <pc:docMk/>
            <pc:sldMk cId="1673537206" sldId="257"/>
            <ac:spMk id="4" creationId="{10FC7B3D-DECB-6B4A-B36D-F34E590AB03F}"/>
          </ac:spMkLst>
        </pc:spChg>
        <pc:spChg chg="mod">
          <ac:chgData name="ALEXANDRE" userId="734048d45b8f99b5" providerId="LiveId" clId="{FAC25333-C880-458A-B146-28F2D70DFEEE}" dt="2021-03-11T19:47:36.634" v="1366" actId="27636"/>
          <ac:spMkLst>
            <pc:docMk/>
            <pc:sldMk cId="1673537206" sldId="257"/>
            <ac:spMk id="5" creationId="{9EA39031-E3A7-1E43-8BB3-77F0B1C8C3DA}"/>
          </ac:spMkLst>
        </pc:spChg>
      </pc:sldChg>
      <pc:sldChg chg="del">
        <pc:chgData name="ALEXANDRE" userId="734048d45b8f99b5" providerId="LiveId" clId="{FAC25333-C880-458A-B146-28F2D70DFEEE}" dt="2021-03-11T17:16:25.202" v="23" actId="47"/>
        <pc:sldMkLst>
          <pc:docMk/>
          <pc:sldMk cId="1582784013" sldId="394"/>
        </pc:sldMkLst>
      </pc:sldChg>
      <pc:sldChg chg="del">
        <pc:chgData name="ALEXANDRE" userId="734048d45b8f99b5" providerId="LiveId" clId="{FAC25333-C880-458A-B146-28F2D70DFEEE}" dt="2021-03-11T17:16:26.380" v="24" actId="47"/>
        <pc:sldMkLst>
          <pc:docMk/>
          <pc:sldMk cId="2311409240" sldId="395"/>
        </pc:sldMkLst>
      </pc:sldChg>
      <pc:sldChg chg="del">
        <pc:chgData name="ALEXANDRE" userId="734048d45b8f99b5" providerId="LiveId" clId="{FAC25333-C880-458A-B146-28F2D70DFEEE}" dt="2021-03-11T17:16:26.615" v="25" actId="47"/>
        <pc:sldMkLst>
          <pc:docMk/>
          <pc:sldMk cId="3442606863" sldId="396"/>
        </pc:sldMkLst>
      </pc:sldChg>
      <pc:sldChg chg="del">
        <pc:chgData name="ALEXANDRE" userId="734048d45b8f99b5" providerId="LiveId" clId="{FAC25333-C880-458A-B146-28F2D70DFEEE}" dt="2021-03-11T17:16:26.783" v="26" actId="47"/>
        <pc:sldMkLst>
          <pc:docMk/>
          <pc:sldMk cId="1982718630" sldId="397"/>
        </pc:sldMkLst>
      </pc:sldChg>
      <pc:sldChg chg="del">
        <pc:chgData name="ALEXANDRE" userId="734048d45b8f99b5" providerId="LiveId" clId="{FAC25333-C880-458A-B146-28F2D70DFEEE}" dt="2021-03-11T17:16:26.974" v="27" actId="47"/>
        <pc:sldMkLst>
          <pc:docMk/>
          <pc:sldMk cId="3945131806" sldId="398"/>
        </pc:sldMkLst>
      </pc:sldChg>
      <pc:sldChg chg="del">
        <pc:chgData name="ALEXANDRE" userId="734048d45b8f99b5" providerId="LiveId" clId="{FAC25333-C880-458A-B146-28F2D70DFEEE}" dt="2021-03-11T17:16:27.178" v="28" actId="47"/>
        <pc:sldMkLst>
          <pc:docMk/>
          <pc:sldMk cId="75458091" sldId="399"/>
        </pc:sldMkLst>
      </pc:sldChg>
      <pc:sldChg chg="del">
        <pc:chgData name="ALEXANDRE" userId="734048d45b8f99b5" providerId="LiveId" clId="{FAC25333-C880-458A-B146-28F2D70DFEEE}" dt="2021-03-11T17:16:27.422" v="29" actId="47"/>
        <pc:sldMkLst>
          <pc:docMk/>
          <pc:sldMk cId="4260205625" sldId="400"/>
        </pc:sldMkLst>
      </pc:sldChg>
      <pc:sldChg chg="del">
        <pc:chgData name="ALEXANDRE" userId="734048d45b8f99b5" providerId="LiveId" clId="{FAC25333-C880-458A-B146-28F2D70DFEEE}" dt="2021-03-11T17:16:27.719" v="30" actId="47"/>
        <pc:sldMkLst>
          <pc:docMk/>
          <pc:sldMk cId="4276819267" sldId="401"/>
        </pc:sldMkLst>
      </pc:sldChg>
      <pc:sldChg chg="del">
        <pc:chgData name="ALEXANDRE" userId="734048d45b8f99b5" providerId="LiveId" clId="{FAC25333-C880-458A-B146-28F2D70DFEEE}" dt="2021-03-11T17:16:28.059" v="31" actId="47"/>
        <pc:sldMkLst>
          <pc:docMk/>
          <pc:sldMk cId="3975988079" sldId="402"/>
        </pc:sldMkLst>
      </pc:sldChg>
      <pc:sldChg chg="del">
        <pc:chgData name="ALEXANDRE" userId="734048d45b8f99b5" providerId="LiveId" clId="{FAC25333-C880-458A-B146-28F2D70DFEEE}" dt="2021-03-11T17:16:28.726" v="33" actId="47"/>
        <pc:sldMkLst>
          <pc:docMk/>
          <pc:sldMk cId="2053095364" sldId="403"/>
        </pc:sldMkLst>
      </pc:sldChg>
      <pc:sldChg chg="del">
        <pc:chgData name="ALEXANDRE" userId="734048d45b8f99b5" providerId="LiveId" clId="{FAC25333-C880-458A-B146-28F2D70DFEEE}" dt="2021-03-11T17:16:28.394" v="32" actId="47"/>
        <pc:sldMkLst>
          <pc:docMk/>
          <pc:sldMk cId="944507667" sldId="404"/>
        </pc:sldMkLst>
      </pc:sldChg>
      <pc:sldChg chg="del">
        <pc:chgData name="ALEXANDRE" userId="734048d45b8f99b5" providerId="LiveId" clId="{FAC25333-C880-458A-B146-28F2D70DFEEE}" dt="2021-03-11T17:16:29.219" v="34" actId="47"/>
        <pc:sldMkLst>
          <pc:docMk/>
          <pc:sldMk cId="1741360616" sldId="405"/>
        </pc:sldMkLst>
      </pc:sldChg>
      <pc:sldChg chg="del">
        <pc:chgData name="ALEXANDRE" userId="734048d45b8f99b5" providerId="LiveId" clId="{FAC25333-C880-458A-B146-28F2D70DFEEE}" dt="2021-03-11T17:16:29.631" v="35" actId="47"/>
        <pc:sldMkLst>
          <pc:docMk/>
          <pc:sldMk cId="811142581" sldId="406"/>
        </pc:sldMkLst>
      </pc:sldChg>
      <pc:sldChg chg="del">
        <pc:chgData name="ALEXANDRE" userId="734048d45b8f99b5" providerId="LiveId" clId="{FAC25333-C880-458A-B146-28F2D70DFEEE}" dt="2021-03-11T17:16:29.974" v="36" actId="47"/>
        <pc:sldMkLst>
          <pc:docMk/>
          <pc:sldMk cId="2743128652" sldId="407"/>
        </pc:sldMkLst>
      </pc:sldChg>
      <pc:sldChg chg="del">
        <pc:chgData name="ALEXANDRE" userId="734048d45b8f99b5" providerId="LiveId" clId="{FAC25333-C880-458A-B146-28F2D70DFEEE}" dt="2021-03-11T17:16:30.366" v="37" actId="47"/>
        <pc:sldMkLst>
          <pc:docMk/>
          <pc:sldMk cId="1197097226" sldId="408"/>
        </pc:sldMkLst>
      </pc:sldChg>
      <pc:sldChg chg="del">
        <pc:chgData name="ALEXANDRE" userId="734048d45b8f99b5" providerId="LiveId" clId="{FAC25333-C880-458A-B146-28F2D70DFEEE}" dt="2021-03-11T17:16:30.795" v="38" actId="47"/>
        <pc:sldMkLst>
          <pc:docMk/>
          <pc:sldMk cId="3926061059" sldId="409"/>
        </pc:sldMkLst>
      </pc:sldChg>
      <pc:sldChg chg="del">
        <pc:chgData name="ALEXANDRE" userId="734048d45b8f99b5" providerId="LiveId" clId="{FAC25333-C880-458A-B146-28F2D70DFEEE}" dt="2021-03-11T17:16:31.804" v="39" actId="47"/>
        <pc:sldMkLst>
          <pc:docMk/>
          <pc:sldMk cId="4222803527" sldId="410"/>
        </pc:sldMkLst>
      </pc:sldChg>
      <pc:sldChg chg="addSp delSp modSp add del modAnim">
        <pc:chgData name="ALEXANDRE" userId="734048d45b8f99b5" providerId="LiveId" clId="{FAC25333-C880-458A-B146-28F2D70DFEEE}" dt="2021-03-16T01:15:13.383" v="2229"/>
        <pc:sldMkLst>
          <pc:docMk/>
          <pc:sldMk cId="3079173355" sldId="411"/>
        </pc:sldMkLst>
        <pc:grpChg chg="add mod">
          <ac:chgData name="ALEXANDRE" userId="734048d45b8f99b5" providerId="LiveId" clId="{FAC25333-C880-458A-B146-28F2D70DFEEE}" dt="2021-03-16T01:14:56.853" v="2225" actId="164"/>
          <ac:grpSpMkLst>
            <pc:docMk/>
            <pc:sldMk cId="3079173355" sldId="411"/>
            <ac:grpSpMk id="3" creationId="{E90D9C91-0DB3-435C-8F1E-BF376BC583DF}"/>
          </ac:grpSpMkLst>
        </pc:grpChg>
        <pc:grpChg chg="del">
          <ac:chgData name="ALEXANDRE" userId="734048d45b8f99b5" providerId="LiveId" clId="{FAC25333-C880-458A-B146-28F2D70DFEEE}" dt="2021-03-16T01:14:03.096" v="2212" actId="165"/>
          <ac:grpSpMkLst>
            <pc:docMk/>
            <pc:sldMk cId="3079173355" sldId="411"/>
            <ac:grpSpMk id="4" creationId="{A52DB224-BB4D-48C1-B567-54EE9DFF928E}"/>
          </ac:grpSpMkLst>
        </pc:grpChg>
        <pc:grpChg chg="del mod">
          <ac:chgData name="ALEXANDRE" userId="734048d45b8f99b5" providerId="LiveId" clId="{FAC25333-C880-458A-B146-28F2D70DFEEE}" dt="2021-03-16T01:13:58.428" v="2211" actId="165"/>
          <ac:grpSpMkLst>
            <pc:docMk/>
            <pc:sldMk cId="3079173355" sldId="411"/>
            <ac:grpSpMk id="5" creationId="{44ED9E17-D0F5-4D20-B893-017A1D302D30}"/>
          </ac:grpSpMkLst>
        </pc:grpChg>
        <pc:grpChg chg="add mod">
          <ac:chgData name="ALEXANDRE" userId="734048d45b8f99b5" providerId="LiveId" clId="{FAC25333-C880-458A-B146-28F2D70DFEEE}" dt="2021-03-16T01:15:04.451" v="2227" actId="1076"/>
          <ac:grpSpMkLst>
            <pc:docMk/>
            <pc:sldMk cId="3079173355" sldId="411"/>
            <ac:grpSpMk id="13" creationId="{68A9D5BE-3C9D-40CE-8307-22A0B58A0829}"/>
          </ac:grpSpMkLst>
        </pc:grpChg>
        <pc:picChg chg="mod topLvl">
          <ac:chgData name="ALEXANDRE" userId="734048d45b8f99b5" providerId="LiveId" clId="{FAC25333-C880-458A-B146-28F2D70DFEEE}" dt="2021-03-16T01:15:04.451" v="2227" actId="1076"/>
          <ac:picMkLst>
            <pc:docMk/>
            <pc:sldMk cId="3079173355" sldId="411"/>
            <ac:picMk id="6" creationId="{8C4CE9AE-182C-494A-A7D0-2825425D8F6E}"/>
          </ac:picMkLst>
        </pc:picChg>
        <pc:picChg chg="mod topLvl">
          <ac:chgData name="ALEXANDRE" userId="734048d45b8f99b5" providerId="LiveId" clId="{FAC25333-C880-458A-B146-28F2D70DFEEE}" dt="2021-03-16T01:14:56.853" v="2225" actId="164"/>
          <ac:picMkLst>
            <pc:docMk/>
            <pc:sldMk cId="3079173355" sldId="411"/>
            <ac:picMk id="7" creationId="{1BC7E221-401A-4E41-8FAC-AC3C515273CE}"/>
          </ac:picMkLst>
        </pc:picChg>
        <pc:picChg chg="mod topLvl">
          <ac:chgData name="ALEXANDRE" userId="734048d45b8f99b5" providerId="LiveId" clId="{FAC25333-C880-458A-B146-28F2D70DFEEE}" dt="2021-03-16T01:14:56.853" v="2225" actId="164"/>
          <ac:picMkLst>
            <pc:docMk/>
            <pc:sldMk cId="3079173355" sldId="411"/>
            <ac:picMk id="9" creationId="{8F17CFBF-C905-45E5-A4D2-3551AB2E7C6C}"/>
          </ac:picMkLst>
        </pc:picChg>
        <pc:picChg chg="mod topLvl">
          <ac:chgData name="ALEXANDRE" userId="734048d45b8f99b5" providerId="LiveId" clId="{FAC25333-C880-458A-B146-28F2D70DFEEE}" dt="2021-03-16T01:15:04.451" v="2227" actId="1076"/>
          <ac:picMkLst>
            <pc:docMk/>
            <pc:sldMk cId="3079173355" sldId="411"/>
            <ac:picMk id="10" creationId="{A88B84D9-9EC7-43C5-AD7B-52BC5DF152EC}"/>
          </ac:picMkLst>
        </pc:picChg>
        <pc:picChg chg="mod topLvl">
          <ac:chgData name="ALEXANDRE" userId="734048d45b8f99b5" providerId="LiveId" clId="{FAC25333-C880-458A-B146-28F2D70DFEEE}" dt="2021-03-16T01:14:56.853" v="2225" actId="164"/>
          <ac:picMkLst>
            <pc:docMk/>
            <pc:sldMk cId="3079173355" sldId="411"/>
            <ac:picMk id="11" creationId="{6F87E7D1-9064-482C-B06A-2AD8A2231BCC}"/>
          </ac:picMkLst>
        </pc:picChg>
        <pc:picChg chg="mod topLvl">
          <ac:chgData name="ALEXANDRE" userId="734048d45b8f99b5" providerId="LiveId" clId="{FAC25333-C880-458A-B146-28F2D70DFEEE}" dt="2021-03-16T01:15:04.451" v="2227" actId="1076"/>
          <ac:picMkLst>
            <pc:docMk/>
            <pc:sldMk cId="3079173355" sldId="411"/>
            <ac:picMk id="12" creationId="{16C1D012-7C49-4F40-9797-3AA7F9BA7529}"/>
          </ac:picMkLst>
        </pc:picChg>
        <pc:picChg chg="mod topLvl">
          <ac:chgData name="ALEXANDRE" userId="734048d45b8f99b5" providerId="LiveId" clId="{FAC25333-C880-458A-B146-28F2D70DFEEE}" dt="2021-03-16T01:15:04.451" v="2227" actId="1076"/>
          <ac:picMkLst>
            <pc:docMk/>
            <pc:sldMk cId="3079173355" sldId="411"/>
            <ac:picMk id="3076" creationId="{16495594-8F9F-4CAA-9842-B1F7B6B08A56}"/>
          </ac:picMkLst>
        </pc:picChg>
      </pc:sldChg>
      <pc:sldChg chg="addSp delSp modSp mod modAnim modNotesTx">
        <pc:chgData name="ALEXANDRE" userId="734048d45b8f99b5" providerId="LiveId" clId="{FAC25333-C880-458A-B146-28F2D70DFEEE}" dt="2021-03-11T17:23:42.566" v="114" actId="14100"/>
        <pc:sldMkLst>
          <pc:docMk/>
          <pc:sldMk cId="3335236086" sldId="412"/>
        </pc:sldMkLst>
        <pc:spChg chg="mod">
          <ac:chgData name="ALEXANDRE" userId="734048d45b8f99b5" providerId="LiveId" clId="{FAC25333-C880-458A-B146-28F2D70DFEEE}" dt="2021-03-11T17:23:42.566" v="114" actId="14100"/>
          <ac:spMkLst>
            <pc:docMk/>
            <pc:sldMk cId="3335236086" sldId="412"/>
            <ac:spMk id="2" creationId="{AFB1542A-14F4-4767-B219-971D1CC5BACC}"/>
          </ac:spMkLst>
        </pc:spChg>
        <pc:spChg chg="mod">
          <ac:chgData name="ALEXANDRE" userId="734048d45b8f99b5" providerId="LiveId" clId="{FAC25333-C880-458A-B146-28F2D70DFEEE}" dt="2021-03-11T17:23:40.553" v="113" actId="1076"/>
          <ac:spMkLst>
            <pc:docMk/>
            <pc:sldMk cId="3335236086" sldId="412"/>
            <ac:spMk id="3" creationId="{70B20727-BDFD-4E7B-8738-8499B651DF62}"/>
          </ac:spMkLst>
        </pc:spChg>
        <pc:spChg chg="add mod">
          <ac:chgData name="ALEXANDRE" userId="734048d45b8f99b5" providerId="LiveId" clId="{FAC25333-C880-458A-B146-28F2D70DFEEE}" dt="2021-03-11T17:22:49.127" v="109" actId="1076"/>
          <ac:spMkLst>
            <pc:docMk/>
            <pc:sldMk cId="3335236086" sldId="412"/>
            <ac:spMk id="4" creationId="{63C4273B-D9FF-45ED-90A6-47914FBD2860}"/>
          </ac:spMkLst>
        </pc:spChg>
        <pc:spChg chg="add del mod">
          <ac:chgData name="ALEXANDRE" userId="734048d45b8f99b5" providerId="LiveId" clId="{FAC25333-C880-458A-B146-28F2D70DFEEE}" dt="2021-03-11T17:19:51.001" v="67" actId="22"/>
          <ac:spMkLst>
            <pc:docMk/>
            <pc:sldMk cId="3335236086" sldId="412"/>
            <ac:spMk id="7" creationId="{3E26F864-A65C-49DD-8D12-F75366C111CE}"/>
          </ac:spMkLst>
        </pc:spChg>
        <pc:spChg chg="add mod">
          <ac:chgData name="ALEXANDRE" userId="734048d45b8f99b5" providerId="LiveId" clId="{FAC25333-C880-458A-B146-28F2D70DFEEE}" dt="2021-03-11T17:22:49.127" v="109" actId="1076"/>
          <ac:spMkLst>
            <pc:docMk/>
            <pc:sldMk cId="3335236086" sldId="412"/>
            <ac:spMk id="8" creationId="{75381ED5-D14C-488D-8D5C-994D5C1EE6E5}"/>
          </ac:spMkLst>
        </pc:spChg>
        <pc:spChg chg="add mod">
          <ac:chgData name="ALEXANDRE" userId="734048d45b8f99b5" providerId="LiveId" clId="{FAC25333-C880-458A-B146-28F2D70DFEEE}" dt="2021-03-11T17:22:49.127" v="109" actId="1076"/>
          <ac:spMkLst>
            <pc:docMk/>
            <pc:sldMk cId="3335236086" sldId="412"/>
            <ac:spMk id="9" creationId="{9CE02BE6-EB9F-48D4-9F0F-EA23B17E8B15}"/>
          </ac:spMkLst>
        </pc:spChg>
        <pc:spChg chg="add del mod">
          <ac:chgData name="ALEXANDRE" userId="734048d45b8f99b5" providerId="LiveId" clId="{FAC25333-C880-458A-B146-28F2D70DFEEE}" dt="2021-03-11T17:20:52.286" v="85" actId="478"/>
          <ac:spMkLst>
            <pc:docMk/>
            <pc:sldMk cId="3335236086" sldId="412"/>
            <ac:spMk id="12" creationId="{158D0032-159D-4A27-876A-0470F6B4D48A}"/>
          </ac:spMkLst>
        </pc:spChg>
        <pc:spChg chg="mod">
          <ac:chgData name="ALEXANDRE" userId="734048d45b8f99b5" providerId="LiveId" clId="{FAC25333-C880-458A-B146-28F2D70DFEEE}" dt="2021-03-11T17:22:49.127" v="109" actId="1076"/>
          <ac:spMkLst>
            <pc:docMk/>
            <pc:sldMk cId="3335236086" sldId="412"/>
            <ac:spMk id="14" creationId="{FDC4D4C3-05B7-422C-A307-A39BCEB3EE02}"/>
          </ac:spMkLst>
        </pc:spChg>
        <pc:spChg chg="mod">
          <ac:chgData name="ALEXANDRE" userId="734048d45b8f99b5" providerId="LiveId" clId="{FAC25333-C880-458A-B146-28F2D70DFEEE}" dt="2021-03-11T17:22:49.127" v="109" actId="1076"/>
          <ac:spMkLst>
            <pc:docMk/>
            <pc:sldMk cId="3335236086" sldId="412"/>
            <ac:spMk id="15" creationId="{02F408F1-29AF-43F9-B81F-6626EA627B04}"/>
          </ac:spMkLst>
        </pc:spChg>
        <pc:spChg chg="mod">
          <ac:chgData name="ALEXANDRE" userId="734048d45b8f99b5" providerId="LiveId" clId="{FAC25333-C880-458A-B146-28F2D70DFEEE}" dt="2021-03-11T17:23:06.448" v="112" actId="207"/>
          <ac:spMkLst>
            <pc:docMk/>
            <pc:sldMk cId="3335236086" sldId="412"/>
            <ac:spMk id="17" creationId="{B99112A1-884A-4E29-962E-BED92FFAD06B}"/>
          </ac:spMkLst>
        </pc:spChg>
        <pc:spChg chg="mod">
          <ac:chgData name="ALEXANDRE" userId="734048d45b8f99b5" providerId="LiveId" clId="{FAC25333-C880-458A-B146-28F2D70DFEEE}" dt="2021-03-11T17:23:01.786" v="111" actId="208"/>
          <ac:spMkLst>
            <pc:docMk/>
            <pc:sldMk cId="3335236086" sldId="412"/>
            <ac:spMk id="18" creationId="{D20EEA37-F680-4F27-BF75-34B713E4751B}"/>
          </ac:spMkLst>
        </pc:spChg>
        <pc:grpChg chg="add mod">
          <ac:chgData name="ALEXANDRE" userId="734048d45b8f99b5" providerId="LiveId" clId="{FAC25333-C880-458A-B146-28F2D70DFEEE}" dt="2021-03-11T17:22:49.127" v="109" actId="1076"/>
          <ac:grpSpMkLst>
            <pc:docMk/>
            <pc:sldMk cId="3335236086" sldId="412"/>
            <ac:grpSpMk id="10" creationId="{C1BA2B3D-7B2A-4C14-9F6A-DD56A4EBA55B}"/>
          </ac:grpSpMkLst>
        </pc:grpChg>
        <pc:grpChg chg="add mod">
          <ac:chgData name="ALEXANDRE" userId="734048d45b8f99b5" providerId="LiveId" clId="{FAC25333-C880-458A-B146-28F2D70DFEEE}" dt="2021-03-11T17:22:49.127" v="109" actId="1076"/>
          <ac:grpSpMkLst>
            <pc:docMk/>
            <pc:sldMk cId="3335236086" sldId="412"/>
            <ac:grpSpMk id="13" creationId="{181ECC00-9758-4513-95C5-F7D8197349CA}"/>
          </ac:grpSpMkLst>
        </pc:grpChg>
        <pc:grpChg chg="add mod">
          <ac:chgData name="ALEXANDRE" userId="734048d45b8f99b5" providerId="LiveId" clId="{FAC25333-C880-458A-B146-28F2D70DFEEE}" dt="2021-03-11T17:22:49.127" v="109" actId="1076"/>
          <ac:grpSpMkLst>
            <pc:docMk/>
            <pc:sldMk cId="3335236086" sldId="412"/>
            <ac:grpSpMk id="16" creationId="{5CB6F59B-76A7-4BFA-A680-D935A738EBD1}"/>
          </ac:grpSpMkLst>
        </pc:grpChg>
        <pc:picChg chg="add mod">
          <ac:chgData name="ALEXANDRE" userId="734048d45b8f99b5" providerId="LiveId" clId="{FAC25333-C880-458A-B146-28F2D70DFEEE}" dt="2021-03-11T17:22:49.127" v="109" actId="1076"/>
          <ac:picMkLst>
            <pc:docMk/>
            <pc:sldMk cId="3335236086" sldId="412"/>
            <ac:picMk id="1026" creationId="{AA619B35-7EA7-4524-94FF-CBC3A01DBA0A}"/>
          </ac:picMkLst>
        </pc:picChg>
      </pc:sldChg>
      <pc:sldChg chg="del">
        <pc:chgData name="ALEXANDRE" userId="734048d45b8f99b5" providerId="LiveId" clId="{FAC25333-C880-458A-B146-28F2D70DFEEE}" dt="2021-03-11T17:31:05.857" v="116" actId="47"/>
        <pc:sldMkLst>
          <pc:docMk/>
          <pc:sldMk cId="1714021651" sldId="413"/>
        </pc:sldMkLst>
      </pc:sldChg>
      <pc:sldChg chg="del">
        <pc:chgData name="ALEXANDRE" userId="734048d45b8f99b5" providerId="LiveId" clId="{FAC25333-C880-458A-B146-28F2D70DFEEE}" dt="2021-03-11T17:31:05.209" v="115" actId="47"/>
        <pc:sldMkLst>
          <pc:docMk/>
          <pc:sldMk cId="92752459" sldId="414"/>
        </pc:sldMkLst>
      </pc:sldChg>
      <pc:sldChg chg="del">
        <pc:chgData name="ALEXANDRE" userId="734048d45b8f99b5" providerId="LiveId" clId="{FAC25333-C880-458A-B146-28F2D70DFEEE}" dt="2021-03-11T17:31:06.405" v="117" actId="47"/>
        <pc:sldMkLst>
          <pc:docMk/>
          <pc:sldMk cId="1666884261" sldId="415"/>
        </pc:sldMkLst>
      </pc:sldChg>
      <pc:sldChg chg="add del">
        <pc:chgData name="ALEXANDRE" userId="734048d45b8f99b5" providerId="LiveId" clId="{FAC25333-C880-458A-B146-28F2D70DFEEE}" dt="2021-03-11T17:16:45.603" v="44" actId="47"/>
        <pc:sldMkLst>
          <pc:docMk/>
          <pc:sldMk cId="1045825389" sldId="416"/>
        </pc:sldMkLst>
      </pc:sldChg>
      <pc:sldChg chg="add del">
        <pc:chgData name="ALEXANDRE" userId="734048d45b8f99b5" providerId="LiveId" clId="{FAC25333-C880-458A-B146-28F2D70DFEEE}" dt="2021-03-11T19:54:56.913" v="1389"/>
        <pc:sldMkLst>
          <pc:docMk/>
          <pc:sldMk cId="2249119846" sldId="417"/>
        </pc:sldMkLst>
      </pc:sldChg>
      <pc:sldChg chg="del">
        <pc:chgData name="ALEXANDRE" userId="734048d45b8f99b5" providerId="LiveId" clId="{FAC25333-C880-458A-B146-28F2D70DFEEE}" dt="2021-03-11T17:39:36.186" v="204" actId="47"/>
        <pc:sldMkLst>
          <pc:docMk/>
          <pc:sldMk cId="1697877002" sldId="418"/>
        </pc:sldMkLst>
      </pc:sldChg>
      <pc:sldChg chg="del">
        <pc:chgData name="ALEXANDRE" userId="734048d45b8f99b5" providerId="LiveId" clId="{FAC25333-C880-458A-B146-28F2D70DFEEE}" dt="2021-03-11T17:39:39.555" v="205" actId="47"/>
        <pc:sldMkLst>
          <pc:docMk/>
          <pc:sldMk cId="2019828706" sldId="419"/>
        </pc:sldMkLst>
      </pc:sldChg>
      <pc:sldChg chg="del">
        <pc:chgData name="ALEXANDRE" userId="734048d45b8f99b5" providerId="LiveId" clId="{FAC25333-C880-458A-B146-28F2D70DFEEE}" dt="2021-03-11T17:39:40.273" v="206" actId="47"/>
        <pc:sldMkLst>
          <pc:docMk/>
          <pc:sldMk cId="1262915677" sldId="420"/>
        </pc:sldMkLst>
      </pc:sldChg>
      <pc:sldChg chg="addSp delSp modSp mod delAnim modAnim">
        <pc:chgData name="ALEXANDRE" userId="734048d45b8f99b5" providerId="LiveId" clId="{FAC25333-C880-458A-B146-28F2D70DFEEE}" dt="2021-03-16T01:16:01.741" v="2230"/>
        <pc:sldMkLst>
          <pc:docMk/>
          <pc:sldMk cId="2576499616" sldId="421"/>
        </pc:sldMkLst>
        <pc:spChg chg="mod">
          <ac:chgData name="ALEXANDRE" userId="734048d45b8f99b5" providerId="LiveId" clId="{FAC25333-C880-458A-B146-28F2D70DFEEE}" dt="2021-03-11T17:45:28.539" v="250" actId="14100"/>
          <ac:spMkLst>
            <pc:docMk/>
            <pc:sldMk cId="2576499616" sldId="421"/>
            <ac:spMk id="2" creationId="{A116D7C2-454A-4555-A91D-BE964A41F134}"/>
          </ac:spMkLst>
        </pc:spChg>
        <pc:spChg chg="mod">
          <ac:chgData name="ALEXANDRE" userId="734048d45b8f99b5" providerId="LiveId" clId="{FAC25333-C880-458A-B146-28F2D70DFEEE}" dt="2021-03-16T00:15:09.513" v="1533" actId="1076"/>
          <ac:spMkLst>
            <pc:docMk/>
            <pc:sldMk cId="2576499616" sldId="421"/>
            <ac:spMk id="3" creationId="{4A46B542-71D0-4CA2-8E0A-020F1154A294}"/>
          </ac:spMkLst>
        </pc:spChg>
        <pc:spChg chg="add del mod">
          <ac:chgData name="ALEXANDRE" userId="734048d45b8f99b5" providerId="LiveId" clId="{FAC25333-C880-458A-B146-28F2D70DFEEE}" dt="2021-03-15T23:50:43.051" v="1392" actId="478"/>
          <ac:spMkLst>
            <pc:docMk/>
            <pc:sldMk cId="2576499616" sldId="421"/>
            <ac:spMk id="4" creationId="{590C0185-8ED2-4BD9-9C14-F78B69759CB9}"/>
          </ac:spMkLst>
        </pc:spChg>
        <pc:spChg chg="add del mod">
          <ac:chgData name="ALEXANDRE" userId="734048d45b8f99b5" providerId="LiveId" clId="{FAC25333-C880-458A-B146-28F2D70DFEEE}" dt="2021-03-11T17:51:20.997" v="359" actId="478"/>
          <ac:spMkLst>
            <pc:docMk/>
            <pc:sldMk cId="2576499616" sldId="421"/>
            <ac:spMk id="5" creationId="{3547AE3E-8EB2-40F1-A5DC-38F633CD70A3}"/>
          </ac:spMkLst>
        </pc:spChg>
        <pc:spChg chg="add del">
          <ac:chgData name="ALEXANDRE" userId="734048d45b8f99b5" providerId="LiveId" clId="{FAC25333-C880-458A-B146-28F2D70DFEEE}" dt="2021-03-15T23:50:43.051" v="1392" actId="478"/>
          <ac:spMkLst>
            <pc:docMk/>
            <pc:sldMk cId="2576499616" sldId="421"/>
            <ac:spMk id="5" creationId="{FE3C7786-CF20-415B-AFFE-E33D71A8F40C}"/>
          </ac:spMkLst>
        </pc:spChg>
        <pc:spChg chg="add del mod">
          <ac:chgData name="ALEXANDRE" userId="734048d45b8f99b5" providerId="LiveId" clId="{FAC25333-C880-458A-B146-28F2D70DFEEE}" dt="2021-03-16T00:13:57.032" v="1492" actId="21"/>
          <ac:spMkLst>
            <pc:docMk/>
            <pc:sldMk cId="2576499616" sldId="421"/>
            <ac:spMk id="6" creationId="{07017E44-2ED5-428D-98DB-D31A8B3FE65E}"/>
          </ac:spMkLst>
        </pc:spChg>
        <pc:spChg chg="add del mod">
          <ac:chgData name="ALEXANDRE" userId="734048d45b8f99b5" providerId="LiveId" clId="{FAC25333-C880-458A-B146-28F2D70DFEEE}" dt="2021-03-16T00:13:57.032" v="1492" actId="21"/>
          <ac:spMkLst>
            <pc:docMk/>
            <pc:sldMk cId="2576499616" sldId="421"/>
            <ac:spMk id="7" creationId="{24DC23D2-BAAF-46C4-8722-AA276C2CC7D1}"/>
          </ac:spMkLst>
        </pc:spChg>
        <pc:spChg chg="mod">
          <ac:chgData name="ALEXANDRE" userId="734048d45b8f99b5" providerId="LiveId" clId="{FAC25333-C880-458A-B146-28F2D70DFEEE}" dt="2021-03-11T17:45:06.363" v="243" actId="1076"/>
          <ac:spMkLst>
            <pc:docMk/>
            <pc:sldMk cId="2576499616" sldId="421"/>
            <ac:spMk id="8" creationId="{894B1F1A-05DD-4C0B-A68A-A19C3A486C5C}"/>
          </ac:spMkLst>
        </pc:spChg>
        <pc:spChg chg="mod">
          <ac:chgData name="ALEXANDRE" userId="734048d45b8f99b5" providerId="LiveId" clId="{FAC25333-C880-458A-B146-28F2D70DFEEE}" dt="2021-03-11T17:45:04.082" v="242" actId="14100"/>
          <ac:spMkLst>
            <pc:docMk/>
            <pc:sldMk cId="2576499616" sldId="421"/>
            <ac:spMk id="9" creationId="{98E2EB5B-03DB-4661-95C1-C6DFAABC8278}"/>
          </ac:spMkLst>
        </pc:spChg>
        <pc:spChg chg="add del mod">
          <ac:chgData name="ALEXANDRE" userId="734048d45b8f99b5" providerId="LiveId" clId="{FAC25333-C880-458A-B146-28F2D70DFEEE}" dt="2021-03-16T00:13:57.032" v="1492" actId="21"/>
          <ac:spMkLst>
            <pc:docMk/>
            <pc:sldMk cId="2576499616" sldId="421"/>
            <ac:spMk id="11" creationId="{7BB67CE1-2BFA-444B-A133-349DC2DED5F5}"/>
          </ac:spMkLst>
        </pc:spChg>
        <pc:spChg chg="add del mod">
          <ac:chgData name="ALEXANDRE" userId="734048d45b8f99b5" providerId="LiveId" clId="{FAC25333-C880-458A-B146-28F2D70DFEEE}" dt="2021-03-15T23:52:44.441" v="1409" actId="478"/>
          <ac:spMkLst>
            <pc:docMk/>
            <pc:sldMk cId="2576499616" sldId="421"/>
            <ac:spMk id="12" creationId="{0DE5EA19-2858-4CD4-BBFB-7F617A455D6F}"/>
          </ac:spMkLst>
        </pc:spChg>
        <pc:grpChg chg="add del mod">
          <ac:chgData name="ALEXANDRE" userId="734048d45b8f99b5" providerId="LiveId" clId="{FAC25333-C880-458A-B146-28F2D70DFEEE}" dt="2021-03-16T00:13:57.032" v="1492" actId="21"/>
          <ac:grpSpMkLst>
            <pc:docMk/>
            <pc:sldMk cId="2576499616" sldId="421"/>
            <ac:grpSpMk id="10" creationId="{5B203B32-28D3-40A1-99D5-13EA6759DBBD}"/>
          </ac:grpSpMkLst>
        </pc:grpChg>
      </pc:sldChg>
      <pc:sldChg chg="del">
        <pc:chgData name="ALEXANDRE" userId="734048d45b8f99b5" providerId="LiveId" clId="{FAC25333-C880-458A-B146-28F2D70DFEEE}" dt="2021-03-11T17:40:48.859" v="211" actId="47"/>
        <pc:sldMkLst>
          <pc:docMk/>
          <pc:sldMk cId="3418317903" sldId="422"/>
        </pc:sldMkLst>
      </pc:sldChg>
      <pc:sldChg chg="del">
        <pc:chgData name="ALEXANDRE" userId="734048d45b8f99b5" providerId="LiveId" clId="{FAC25333-C880-458A-B146-28F2D70DFEEE}" dt="2021-03-11T17:39:40.965" v="207" actId="47"/>
        <pc:sldMkLst>
          <pc:docMk/>
          <pc:sldMk cId="879883943" sldId="423"/>
        </pc:sldMkLst>
      </pc:sldChg>
      <pc:sldChg chg="del">
        <pc:chgData name="ALEXANDRE" userId="734048d45b8f99b5" providerId="LiveId" clId="{FAC25333-C880-458A-B146-28F2D70DFEEE}" dt="2021-03-16T00:22:37.835" v="1559" actId="47"/>
        <pc:sldMkLst>
          <pc:docMk/>
          <pc:sldMk cId="3556566309" sldId="424"/>
        </pc:sldMkLst>
      </pc:sldChg>
      <pc:sldChg chg="addSp delSp modSp mod modAnim">
        <pc:chgData name="ALEXANDRE" userId="734048d45b8f99b5" providerId="LiveId" clId="{FAC25333-C880-458A-B146-28F2D70DFEEE}" dt="2021-03-16T00:22:31.028" v="1558"/>
        <pc:sldMkLst>
          <pc:docMk/>
          <pc:sldMk cId="303699088" sldId="425"/>
        </pc:sldMkLst>
        <pc:spChg chg="add del mod">
          <ac:chgData name="ALEXANDRE" userId="734048d45b8f99b5" providerId="LiveId" clId="{FAC25333-C880-458A-B146-28F2D70DFEEE}" dt="2021-03-16T00:15:45.947" v="1540" actId="478"/>
          <ac:spMkLst>
            <pc:docMk/>
            <pc:sldMk cId="303699088" sldId="425"/>
            <ac:spMk id="2" creationId="{A59940A0-1283-4C7F-8B77-7B3E71F83C4B}"/>
          </ac:spMkLst>
        </pc:spChg>
        <pc:spChg chg="add mod">
          <ac:chgData name="ALEXANDRE" userId="734048d45b8f99b5" providerId="LiveId" clId="{FAC25333-C880-458A-B146-28F2D70DFEEE}" dt="2021-03-15T23:55:09.174" v="1414"/>
          <ac:spMkLst>
            <pc:docMk/>
            <pc:sldMk cId="303699088" sldId="425"/>
            <ac:spMk id="3" creationId="{4A6284F3-83DF-42B7-B55F-7AB28993AD13}"/>
          </ac:spMkLst>
        </pc:spChg>
        <pc:spChg chg="add del mod">
          <ac:chgData name="ALEXANDRE" userId="734048d45b8f99b5" providerId="LiveId" clId="{FAC25333-C880-458A-B146-28F2D70DFEEE}" dt="2021-03-16T00:15:45.947" v="1540" actId="478"/>
          <ac:spMkLst>
            <pc:docMk/>
            <pc:sldMk cId="303699088" sldId="425"/>
            <ac:spMk id="4" creationId="{C0661409-B90A-4AF3-8B1C-0FE21750DEBC}"/>
          </ac:spMkLst>
        </pc:spChg>
        <pc:spChg chg="add del mod">
          <ac:chgData name="ALEXANDRE" userId="734048d45b8f99b5" providerId="LiveId" clId="{FAC25333-C880-458A-B146-28F2D70DFEEE}" dt="2021-03-16T00:15:45.947" v="1540" actId="478"/>
          <ac:spMkLst>
            <pc:docMk/>
            <pc:sldMk cId="303699088" sldId="425"/>
            <ac:spMk id="5" creationId="{D662AD81-6EC0-41E4-8B0B-FF2934536B2D}"/>
          </ac:spMkLst>
        </pc:spChg>
        <pc:picChg chg="add mod">
          <ac:chgData name="ALEXANDRE" userId="734048d45b8f99b5" providerId="LiveId" clId="{FAC25333-C880-458A-B146-28F2D70DFEEE}" dt="2021-03-16T00:16:01.812" v="1543" actId="14100"/>
          <ac:picMkLst>
            <pc:docMk/>
            <pc:sldMk cId="303699088" sldId="425"/>
            <ac:picMk id="7" creationId="{1F9DCDFD-E680-4C73-BE97-E9106F57EC4C}"/>
          </ac:picMkLst>
        </pc:picChg>
        <pc:picChg chg="add mod">
          <ac:chgData name="ALEXANDRE" userId="734048d45b8f99b5" providerId="LiveId" clId="{FAC25333-C880-458A-B146-28F2D70DFEEE}" dt="2021-03-16T00:16:35.154" v="1548" actId="14100"/>
          <ac:picMkLst>
            <pc:docMk/>
            <pc:sldMk cId="303699088" sldId="425"/>
            <ac:picMk id="9" creationId="{5D34BCF7-9EC9-4CBF-90A6-9CEB019ED693}"/>
          </ac:picMkLst>
        </pc:picChg>
        <pc:picChg chg="add mod">
          <ac:chgData name="ALEXANDRE" userId="734048d45b8f99b5" providerId="LiveId" clId="{FAC25333-C880-458A-B146-28F2D70DFEEE}" dt="2021-03-16T00:22:24.290" v="1556" actId="1076"/>
          <ac:picMkLst>
            <pc:docMk/>
            <pc:sldMk cId="303699088" sldId="425"/>
            <ac:picMk id="11" creationId="{B1C77835-AF98-46E3-8F18-AB34D8AE2725}"/>
          </ac:picMkLst>
        </pc:picChg>
      </pc:sldChg>
      <pc:sldChg chg="addSp modSp del mod">
        <pc:chgData name="ALEXANDRE" userId="734048d45b8f99b5" providerId="LiveId" clId="{FAC25333-C880-458A-B146-28F2D70DFEEE}" dt="2021-03-16T00:22:59.215" v="1562" actId="47"/>
        <pc:sldMkLst>
          <pc:docMk/>
          <pc:sldMk cId="2630479218" sldId="426"/>
        </pc:sldMkLst>
        <pc:spChg chg="mod">
          <ac:chgData name="ALEXANDRE" userId="734048d45b8f99b5" providerId="LiveId" clId="{FAC25333-C880-458A-B146-28F2D70DFEEE}" dt="2021-03-11T18:12:05.060" v="665" actId="1076"/>
          <ac:spMkLst>
            <pc:docMk/>
            <pc:sldMk cId="2630479218" sldId="426"/>
            <ac:spMk id="2" creationId="{0BA17D0D-A094-447E-96EA-D9CA12C1337C}"/>
          </ac:spMkLst>
        </pc:spChg>
        <pc:spChg chg="add mod">
          <ac:chgData name="ALEXANDRE" userId="734048d45b8f99b5" providerId="LiveId" clId="{FAC25333-C880-458A-B146-28F2D70DFEEE}" dt="2021-03-11T18:11:58.217" v="663" actId="1076"/>
          <ac:spMkLst>
            <pc:docMk/>
            <pc:sldMk cId="2630479218" sldId="426"/>
            <ac:spMk id="3" creationId="{3EB8B449-778D-4445-BC2C-03D88C81A25E}"/>
          </ac:spMkLst>
        </pc:spChg>
        <pc:spChg chg="mod">
          <ac:chgData name="ALEXANDRE" userId="734048d45b8f99b5" providerId="LiveId" clId="{FAC25333-C880-458A-B146-28F2D70DFEEE}" dt="2021-03-11T18:12:03.613" v="664" actId="1076"/>
          <ac:spMkLst>
            <pc:docMk/>
            <pc:sldMk cId="2630479218" sldId="426"/>
            <ac:spMk id="8" creationId="{DAF483D8-BEF5-4390-9EE5-CBD6EDF8D92D}"/>
          </ac:spMkLst>
        </pc:spChg>
      </pc:sldChg>
      <pc:sldChg chg="addSp modSp mod">
        <pc:chgData name="ALEXANDRE" userId="734048d45b8f99b5" providerId="LiveId" clId="{FAC25333-C880-458A-B146-28F2D70DFEEE}" dt="2021-03-11T18:13:58.970" v="701" actId="27636"/>
        <pc:sldMkLst>
          <pc:docMk/>
          <pc:sldMk cId="1281104993" sldId="427"/>
        </pc:sldMkLst>
        <pc:spChg chg="mod">
          <ac:chgData name="ALEXANDRE" userId="734048d45b8f99b5" providerId="LiveId" clId="{FAC25333-C880-458A-B146-28F2D70DFEEE}" dt="2021-03-11T18:12:37.196" v="678" actId="1076"/>
          <ac:spMkLst>
            <pc:docMk/>
            <pc:sldMk cId="1281104993" sldId="427"/>
            <ac:spMk id="2" creationId="{DA6701FE-A474-4322-AAF8-CBDC073E0DED}"/>
          </ac:spMkLst>
        </pc:spChg>
        <pc:spChg chg="mod">
          <ac:chgData name="ALEXANDRE" userId="734048d45b8f99b5" providerId="LiveId" clId="{FAC25333-C880-458A-B146-28F2D70DFEEE}" dt="2021-03-11T18:13:58.970" v="701" actId="27636"/>
          <ac:spMkLst>
            <pc:docMk/>
            <pc:sldMk cId="1281104993" sldId="427"/>
            <ac:spMk id="3" creationId="{1A92CAA0-DC01-4C3C-99C8-7F7745083F5B}"/>
          </ac:spMkLst>
        </pc:spChg>
        <pc:picChg chg="add mod">
          <ac:chgData name="ALEXANDRE" userId="734048d45b8f99b5" providerId="LiveId" clId="{FAC25333-C880-458A-B146-28F2D70DFEEE}" dt="2021-03-11T18:13:43.074" v="688" actId="1076"/>
          <ac:picMkLst>
            <pc:docMk/>
            <pc:sldMk cId="1281104993" sldId="427"/>
            <ac:picMk id="5122" creationId="{AE8E038C-256A-4985-ACEA-7B3395175394}"/>
          </ac:picMkLst>
        </pc:picChg>
      </pc:sldChg>
      <pc:sldChg chg="addSp delSp modSp mod delAnim modAnim">
        <pc:chgData name="ALEXANDRE" userId="734048d45b8f99b5" providerId="LiveId" clId="{FAC25333-C880-458A-B146-28F2D70DFEEE}" dt="2021-03-16T00:26:07.992" v="1593" actId="1076"/>
        <pc:sldMkLst>
          <pc:docMk/>
          <pc:sldMk cId="3896946869" sldId="428"/>
        </pc:sldMkLst>
        <pc:spChg chg="add del mod">
          <ac:chgData name="ALEXANDRE" userId="734048d45b8f99b5" providerId="LiveId" clId="{FAC25333-C880-458A-B146-28F2D70DFEEE}" dt="2021-03-16T00:24:05.077" v="1563" actId="478"/>
          <ac:spMkLst>
            <pc:docMk/>
            <pc:sldMk cId="3896946869" sldId="428"/>
            <ac:spMk id="2" creationId="{DD71EB24-AB2D-43B5-97D3-6D1FB4D045B4}"/>
          </ac:spMkLst>
        </pc:spChg>
        <pc:spChg chg="add mod">
          <ac:chgData name="ALEXANDRE" userId="734048d45b8f99b5" providerId="LiveId" clId="{FAC25333-C880-458A-B146-28F2D70DFEEE}" dt="2021-03-16T00:24:45.625" v="1578" actId="1076"/>
          <ac:spMkLst>
            <pc:docMk/>
            <pc:sldMk cId="3896946869" sldId="428"/>
            <ac:spMk id="3" creationId="{B04C0FA8-9CB9-4901-8CEC-651531D37391}"/>
          </ac:spMkLst>
        </pc:spChg>
        <pc:spChg chg="add mod">
          <ac:chgData name="ALEXANDRE" userId="734048d45b8f99b5" providerId="LiveId" clId="{FAC25333-C880-458A-B146-28F2D70DFEEE}" dt="2021-03-16T00:25:09.993" v="1586" actId="14100"/>
          <ac:spMkLst>
            <pc:docMk/>
            <pc:sldMk cId="3896946869" sldId="428"/>
            <ac:spMk id="7" creationId="{2B62D086-FDA1-46D4-A8BC-E5B55D5DD45A}"/>
          </ac:spMkLst>
        </pc:spChg>
        <pc:spChg chg="add del mod">
          <ac:chgData name="ALEXANDRE" userId="734048d45b8f99b5" providerId="LiveId" clId="{FAC25333-C880-458A-B146-28F2D70DFEEE}" dt="2021-03-11T18:28:35.025" v="743"/>
          <ac:spMkLst>
            <pc:docMk/>
            <pc:sldMk cId="3896946869" sldId="428"/>
            <ac:spMk id="8" creationId="{7A3C0E77-AF66-4B3D-B0D5-45A79C61E3C3}"/>
          </ac:spMkLst>
        </pc:spChg>
        <pc:spChg chg="del">
          <ac:chgData name="ALEXANDRE" userId="734048d45b8f99b5" providerId="LiveId" clId="{FAC25333-C880-458A-B146-28F2D70DFEEE}" dt="2021-03-11T18:25:49.692" v="703" actId="478"/>
          <ac:spMkLst>
            <pc:docMk/>
            <pc:sldMk cId="3896946869" sldId="428"/>
            <ac:spMk id="11" creationId="{686216D5-39DF-4FC5-BF4A-CD8E0A2FD8B2}"/>
          </ac:spMkLst>
        </pc:spChg>
        <pc:picChg chg="add del mod">
          <ac:chgData name="ALEXANDRE" userId="734048d45b8f99b5" providerId="LiveId" clId="{FAC25333-C880-458A-B146-28F2D70DFEEE}" dt="2021-03-16T00:24:05.077" v="1563" actId="478"/>
          <ac:picMkLst>
            <pc:docMk/>
            <pc:sldMk cId="3896946869" sldId="428"/>
            <ac:picMk id="4" creationId="{A341B590-CC39-42D2-BA0B-ABAAD1D74500}"/>
          </ac:picMkLst>
        </pc:picChg>
        <pc:picChg chg="add mod">
          <ac:chgData name="ALEXANDRE" userId="734048d45b8f99b5" providerId="LiveId" clId="{FAC25333-C880-458A-B146-28F2D70DFEEE}" dt="2021-03-16T00:24:43.388" v="1577" actId="1076"/>
          <ac:picMkLst>
            <pc:docMk/>
            <pc:sldMk cId="3896946869" sldId="428"/>
            <ac:picMk id="6" creationId="{3A727C1A-6900-4C5E-8FB4-FA6B38460FEA}"/>
          </ac:picMkLst>
        </pc:picChg>
        <pc:picChg chg="del">
          <ac:chgData name="ALEXANDRE" userId="734048d45b8f99b5" providerId="LiveId" clId="{FAC25333-C880-458A-B146-28F2D70DFEEE}" dt="2021-03-11T18:25:49.692" v="703" actId="478"/>
          <ac:picMkLst>
            <pc:docMk/>
            <pc:sldMk cId="3896946869" sldId="428"/>
            <ac:picMk id="13" creationId="{EF0FBF0B-A88D-4165-B5D6-1E4D13D354EC}"/>
          </ac:picMkLst>
        </pc:picChg>
        <pc:picChg chg="del">
          <ac:chgData name="ALEXANDRE" userId="734048d45b8f99b5" providerId="LiveId" clId="{FAC25333-C880-458A-B146-28F2D70DFEEE}" dt="2021-03-11T18:25:49.692" v="703" actId="478"/>
          <ac:picMkLst>
            <pc:docMk/>
            <pc:sldMk cId="3896946869" sldId="428"/>
            <ac:picMk id="15" creationId="{860D4D0B-467E-4515-ABDF-1756013F5101}"/>
          </ac:picMkLst>
        </pc:picChg>
        <pc:picChg chg="add mod">
          <ac:chgData name="ALEXANDRE" userId="734048d45b8f99b5" providerId="LiveId" clId="{FAC25333-C880-458A-B146-28F2D70DFEEE}" dt="2021-03-16T00:26:07.992" v="1593" actId="1076"/>
          <ac:picMkLst>
            <pc:docMk/>
            <pc:sldMk cId="3896946869" sldId="428"/>
            <ac:picMk id="3075" creationId="{99CC09E1-4F73-4674-BBE2-503B5216BAA2}"/>
          </ac:picMkLst>
        </pc:picChg>
      </pc:sldChg>
      <pc:sldChg chg="del">
        <pc:chgData name="ALEXANDRE" userId="734048d45b8f99b5" providerId="LiveId" clId="{FAC25333-C880-458A-B146-28F2D70DFEEE}" dt="2021-03-11T17:39:41.598" v="208" actId="47"/>
        <pc:sldMkLst>
          <pc:docMk/>
          <pc:sldMk cId="4095914273" sldId="429"/>
        </pc:sldMkLst>
      </pc:sldChg>
      <pc:sldChg chg="addSp modSp del mod">
        <pc:chgData name="ALEXANDRE" userId="734048d45b8f99b5" providerId="LiveId" clId="{FAC25333-C880-458A-B146-28F2D70DFEEE}" dt="2021-03-16T00:26:16.674" v="1595" actId="47"/>
        <pc:sldMkLst>
          <pc:docMk/>
          <pc:sldMk cId="2106534102" sldId="430"/>
        </pc:sldMkLst>
        <pc:spChg chg="add mod">
          <ac:chgData name="ALEXANDRE" userId="734048d45b8f99b5" providerId="LiveId" clId="{FAC25333-C880-458A-B146-28F2D70DFEEE}" dt="2021-03-11T18:28:37.467" v="744"/>
          <ac:spMkLst>
            <pc:docMk/>
            <pc:sldMk cId="2106534102" sldId="430"/>
            <ac:spMk id="4" creationId="{0608EBC4-1947-41F7-96DC-F6AC96CC6377}"/>
          </ac:spMkLst>
        </pc:spChg>
        <pc:spChg chg="add mod">
          <ac:chgData name="ALEXANDRE" userId="734048d45b8f99b5" providerId="LiveId" clId="{FAC25333-C880-458A-B146-28F2D70DFEEE}" dt="2021-03-11T18:29:07.764" v="750" actId="14100"/>
          <ac:spMkLst>
            <pc:docMk/>
            <pc:sldMk cId="2106534102" sldId="430"/>
            <ac:spMk id="5" creationId="{D6DEBCB6-6DA7-48FD-A95E-B503DD3624C0}"/>
          </ac:spMkLst>
        </pc:spChg>
      </pc:sldChg>
      <pc:sldChg chg="del">
        <pc:chgData name="ALEXANDRE" userId="734048d45b8f99b5" providerId="LiveId" clId="{FAC25333-C880-458A-B146-28F2D70DFEEE}" dt="2021-03-11T19:47:45.224" v="1369" actId="47"/>
        <pc:sldMkLst>
          <pc:docMk/>
          <pc:sldMk cId="674811985" sldId="431"/>
        </pc:sldMkLst>
      </pc:sldChg>
      <pc:sldChg chg="addSp delSp modSp new mod">
        <pc:chgData name="ALEXANDRE" userId="734048d45b8f99b5" providerId="LiveId" clId="{FAC25333-C880-458A-B146-28F2D70DFEEE}" dt="2021-03-11T17:33:08.290" v="155" actId="1076"/>
        <pc:sldMkLst>
          <pc:docMk/>
          <pc:sldMk cId="1566049352" sldId="432"/>
        </pc:sldMkLst>
        <pc:spChg chg="mod">
          <ac:chgData name="ALEXANDRE" userId="734048d45b8f99b5" providerId="LiveId" clId="{FAC25333-C880-458A-B146-28F2D70DFEEE}" dt="2021-03-11T17:33:06.392" v="154" actId="14100"/>
          <ac:spMkLst>
            <pc:docMk/>
            <pc:sldMk cId="1566049352" sldId="432"/>
            <ac:spMk id="2" creationId="{78D3B55F-FD37-4C19-8024-8DD8E1262FC2}"/>
          </ac:spMkLst>
        </pc:spChg>
        <pc:spChg chg="del">
          <ac:chgData name="ALEXANDRE" userId="734048d45b8f99b5" providerId="LiveId" clId="{FAC25333-C880-458A-B146-28F2D70DFEEE}" dt="2021-03-11T17:32:26.143" v="140" actId="478"/>
          <ac:spMkLst>
            <pc:docMk/>
            <pc:sldMk cId="1566049352" sldId="432"/>
            <ac:spMk id="3" creationId="{915699AD-04A7-43FD-B720-EF0F44451E7B}"/>
          </ac:spMkLst>
        </pc:spChg>
        <pc:picChg chg="add mod">
          <ac:chgData name="ALEXANDRE" userId="734048d45b8f99b5" providerId="LiveId" clId="{FAC25333-C880-458A-B146-28F2D70DFEEE}" dt="2021-03-11T17:33:08.290" v="155" actId="1076"/>
          <ac:picMkLst>
            <pc:docMk/>
            <pc:sldMk cId="1566049352" sldId="432"/>
            <ac:picMk id="2050" creationId="{E151636E-455E-444D-8F2D-543455F05314}"/>
          </ac:picMkLst>
        </pc:picChg>
      </pc:sldChg>
      <pc:sldChg chg="addSp delSp modSp add mod">
        <pc:chgData name="ALEXANDRE" userId="734048d45b8f99b5" providerId="LiveId" clId="{FAC25333-C880-458A-B146-28F2D70DFEEE}" dt="2021-03-11T17:34:12.275" v="184" actId="404"/>
        <pc:sldMkLst>
          <pc:docMk/>
          <pc:sldMk cId="1940364577" sldId="433"/>
        </pc:sldMkLst>
        <pc:spChg chg="mod">
          <ac:chgData name="ALEXANDRE" userId="734048d45b8f99b5" providerId="LiveId" clId="{FAC25333-C880-458A-B146-28F2D70DFEEE}" dt="2021-03-11T17:34:12.275" v="184" actId="404"/>
          <ac:spMkLst>
            <pc:docMk/>
            <pc:sldMk cId="1940364577" sldId="433"/>
            <ac:spMk id="2" creationId="{78D3B55F-FD37-4C19-8024-8DD8E1262FC2}"/>
          </ac:spMkLst>
        </pc:spChg>
        <pc:picChg chg="del">
          <ac:chgData name="ALEXANDRE" userId="734048d45b8f99b5" providerId="LiveId" clId="{FAC25333-C880-458A-B146-28F2D70DFEEE}" dt="2021-03-11T17:33:41.529" v="173" actId="478"/>
          <ac:picMkLst>
            <pc:docMk/>
            <pc:sldMk cId="1940364577" sldId="433"/>
            <ac:picMk id="2050" creationId="{E151636E-455E-444D-8F2D-543455F05314}"/>
          </ac:picMkLst>
        </pc:picChg>
        <pc:picChg chg="add mod">
          <ac:chgData name="ALEXANDRE" userId="734048d45b8f99b5" providerId="LiveId" clId="{FAC25333-C880-458A-B146-28F2D70DFEEE}" dt="2021-03-11T17:34:00.091" v="175" actId="1076"/>
          <ac:picMkLst>
            <pc:docMk/>
            <pc:sldMk cId="1940364577" sldId="433"/>
            <ac:picMk id="3074" creationId="{7F8C534D-8B0D-47DE-B2F6-4D0719BBEC53}"/>
          </ac:picMkLst>
        </pc:picChg>
      </pc:sldChg>
      <pc:sldChg chg="addSp delSp modSp add del mod delAnim">
        <pc:chgData name="ALEXANDRE" userId="734048d45b8f99b5" providerId="LiveId" clId="{FAC25333-C880-458A-B146-28F2D70DFEEE}" dt="2021-03-16T00:22:53.637" v="1560" actId="47"/>
        <pc:sldMkLst>
          <pc:docMk/>
          <pc:sldMk cId="2999964576" sldId="434"/>
        </pc:sldMkLst>
        <pc:spChg chg="add del">
          <ac:chgData name="ALEXANDRE" userId="734048d45b8f99b5" providerId="LiveId" clId="{FAC25333-C880-458A-B146-28F2D70DFEEE}" dt="2021-03-11T18:03:58.057" v="513"/>
          <ac:spMkLst>
            <pc:docMk/>
            <pc:sldMk cId="2999964576" sldId="434"/>
            <ac:spMk id="2" creationId="{2BEB128E-E6A1-4EB2-A9DA-F72C31DD7EFA}"/>
          </ac:spMkLst>
        </pc:spChg>
        <pc:spChg chg="add mod">
          <ac:chgData name="ALEXANDRE" userId="734048d45b8f99b5" providerId="LiveId" clId="{FAC25333-C880-458A-B146-28F2D70DFEEE}" dt="2021-03-11T18:06:07.387" v="546" actId="1582"/>
          <ac:spMkLst>
            <pc:docMk/>
            <pc:sldMk cId="2999964576" sldId="434"/>
            <ac:spMk id="5" creationId="{F30820F6-561E-4180-872C-0C36B3F3FB60}"/>
          </ac:spMkLst>
        </pc:spChg>
        <pc:spChg chg="add mod">
          <ac:chgData name="ALEXANDRE" userId="734048d45b8f99b5" providerId="LiveId" clId="{FAC25333-C880-458A-B146-28F2D70DFEEE}" dt="2021-03-11T18:06:46.981" v="575" actId="207"/>
          <ac:spMkLst>
            <pc:docMk/>
            <pc:sldMk cId="2999964576" sldId="434"/>
            <ac:spMk id="6" creationId="{98A1BAE6-9F4E-4499-9CA1-83E4B548C653}"/>
          </ac:spMkLst>
        </pc:spChg>
        <pc:spChg chg="add mod">
          <ac:chgData name="ALEXANDRE" userId="734048d45b8f99b5" providerId="LiveId" clId="{FAC25333-C880-458A-B146-28F2D70DFEEE}" dt="2021-03-11T18:06:49.991" v="576" actId="1076"/>
          <ac:spMkLst>
            <pc:docMk/>
            <pc:sldMk cId="2999964576" sldId="434"/>
            <ac:spMk id="10" creationId="{341AB852-C558-457B-83F1-828C319E1892}"/>
          </ac:spMkLst>
        </pc:spChg>
        <pc:spChg chg="del mod">
          <ac:chgData name="ALEXANDRE" userId="734048d45b8f99b5" providerId="LiveId" clId="{FAC25333-C880-458A-B146-28F2D70DFEEE}" dt="2021-03-11T18:06:23.546" v="551" actId="478"/>
          <ac:spMkLst>
            <pc:docMk/>
            <pc:sldMk cId="2999964576" sldId="434"/>
            <ac:spMk id="14" creationId="{6D77C4EA-C64A-48FC-91E0-2CDD01C7C3D8}"/>
          </ac:spMkLst>
        </pc:spChg>
        <pc:spChg chg="del mod">
          <ac:chgData name="ALEXANDRE" userId="734048d45b8f99b5" providerId="LiveId" clId="{FAC25333-C880-458A-B146-28F2D70DFEEE}" dt="2021-03-11T18:06:18.726" v="549" actId="478"/>
          <ac:spMkLst>
            <pc:docMk/>
            <pc:sldMk cId="2999964576" sldId="434"/>
            <ac:spMk id="15" creationId="{9992651F-B39B-4BCA-8912-702472C9742D}"/>
          </ac:spMkLst>
        </pc:spChg>
        <pc:spChg chg="del mod ord">
          <ac:chgData name="ALEXANDRE" userId="734048d45b8f99b5" providerId="LiveId" clId="{FAC25333-C880-458A-B146-28F2D70DFEEE}" dt="2021-03-11T18:06:18.726" v="549" actId="478"/>
          <ac:spMkLst>
            <pc:docMk/>
            <pc:sldMk cId="2999964576" sldId="434"/>
            <ac:spMk id="16" creationId="{8206CD53-B358-409B-B232-8D308BE60B14}"/>
          </ac:spMkLst>
        </pc:spChg>
        <pc:picChg chg="add del">
          <ac:chgData name="ALEXANDRE" userId="734048d45b8f99b5" providerId="LiveId" clId="{FAC25333-C880-458A-B146-28F2D70DFEEE}" dt="2021-03-11T18:04:04.513" v="515"/>
          <ac:picMkLst>
            <pc:docMk/>
            <pc:sldMk cId="2999964576" sldId="434"/>
            <ac:picMk id="3" creationId="{BB00E66C-4A54-4576-8267-05E20C125770}"/>
          </ac:picMkLst>
        </pc:picChg>
        <pc:picChg chg="del">
          <ac:chgData name="ALEXANDRE" userId="734048d45b8f99b5" providerId="LiveId" clId="{FAC25333-C880-458A-B146-28F2D70DFEEE}" dt="2021-03-11T18:03:46.016" v="511" actId="478"/>
          <ac:picMkLst>
            <pc:docMk/>
            <pc:sldMk cId="2999964576" sldId="434"/>
            <ac:picMk id="11" creationId="{3BE85756-4BC0-4F9E-A941-F1E98FC90751}"/>
          </ac:picMkLst>
        </pc:picChg>
        <pc:picChg chg="add mod">
          <ac:chgData name="ALEXANDRE" userId="734048d45b8f99b5" providerId="LiveId" clId="{FAC25333-C880-458A-B146-28F2D70DFEEE}" dt="2021-03-11T18:04:16.580" v="520" actId="1076"/>
          <ac:picMkLst>
            <pc:docMk/>
            <pc:sldMk cId="2999964576" sldId="434"/>
            <ac:picMk id="4100" creationId="{6CFC21A7-C441-45BD-9C01-1A93C7AC6662}"/>
          </ac:picMkLst>
        </pc:picChg>
      </pc:sldChg>
      <pc:sldChg chg="modSp new del mod">
        <pc:chgData name="ALEXANDRE" userId="734048d45b8f99b5" providerId="LiveId" clId="{FAC25333-C880-458A-B146-28F2D70DFEEE}" dt="2021-03-11T17:39:49.058" v="209" actId="47"/>
        <pc:sldMkLst>
          <pc:docMk/>
          <pc:sldMk cId="4146337827" sldId="434"/>
        </pc:sldMkLst>
        <pc:spChg chg="mod">
          <ac:chgData name="ALEXANDRE" userId="734048d45b8f99b5" providerId="LiveId" clId="{FAC25333-C880-458A-B146-28F2D70DFEEE}" dt="2021-03-11T17:36:05.617" v="201" actId="20577"/>
          <ac:spMkLst>
            <pc:docMk/>
            <pc:sldMk cId="4146337827" sldId="434"/>
            <ac:spMk id="2" creationId="{E3E774AB-9324-4026-9850-E401C7CE206D}"/>
          </ac:spMkLst>
        </pc:spChg>
        <pc:spChg chg="mod">
          <ac:chgData name="ALEXANDRE" userId="734048d45b8f99b5" providerId="LiveId" clId="{FAC25333-C880-458A-B146-28F2D70DFEEE}" dt="2021-03-11T17:36:08.208" v="202"/>
          <ac:spMkLst>
            <pc:docMk/>
            <pc:sldMk cId="4146337827" sldId="434"/>
            <ac:spMk id="3" creationId="{563F9911-1853-4792-99A7-7364C57E3CF3}"/>
          </ac:spMkLst>
        </pc:spChg>
      </pc:sldChg>
      <pc:sldChg chg="addSp delSp modSp add del mod">
        <pc:chgData name="ALEXANDRE" userId="734048d45b8f99b5" providerId="LiveId" clId="{FAC25333-C880-458A-B146-28F2D70DFEEE}" dt="2021-03-16T00:22:57.154" v="1561" actId="47"/>
        <pc:sldMkLst>
          <pc:docMk/>
          <pc:sldMk cId="2710387551" sldId="435"/>
        </pc:sldMkLst>
        <pc:spChg chg="mod">
          <ac:chgData name="ALEXANDRE" userId="734048d45b8f99b5" providerId="LiveId" clId="{FAC25333-C880-458A-B146-28F2D70DFEEE}" dt="2021-03-11T18:06:33.144" v="554" actId="1076"/>
          <ac:spMkLst>
            <pc:docMk/>
            <pc:sldMk cId="2710387551" sldId="435"/>
            <ac:spMk id="5" creationId="{F30820F6-561E-4180-872C-0C36B3F3FB60}"/>
          </ac:spMkLst>
        </pc:spChg>
        <pc:spChg chg="add mod">
          <ac:chgData name="ALEXANDRE" userId="734048d45b8f99b5" providerId="LiveId" clId="{FAC25333-C880-458A-B146-28F2D70DFEEE}" dt="2021-03-11T18:06:56.699" v="577"/>
          <ac:spMkLst>
            <pc:docMk/>
            <pc:sldMk cId="2710387551" sldId="435"/>
            <ac:spMk id="8" creationId="{45A96B71-1E1D-47D6-89A4-E68E1F33F16A}"/>
          </ac:spMkLst>
        </pc:spChg>
        <pc:spChg chg="del">
          <ac:chgData name="ALEXANDRE" userId="734048d45b8f99b5" providerId="LiveId" clId="{FAC25333-C880-458A-B146-28F2D70DFEEE}" dt="2021-03-11T18:06:30.508" v="553" actId="478"/>
          <ac:spMkLst>
            <pc:docMk/>
            <pc:sldMk cId="2710387551" sldId="435"/>
            <ac:spMk id="10" creationId="{341AB852-C558-457B-83F1-828C319E1892}"/>
          </ac:spMkLst>
        </pc:spChg>
        <pc:spChg chg="mod">
          <ac:chgData name="ALEXANDRE" userId="734048d45b8f99b5" providerId="LiveId" clId="{FAC25333-C880-458A-B146-28F2D70DFEEE}" dt="2021-03-11T18:07:03.720" v="578" actId="1076"/>
          <ac:spMkLst>
            <pc:docMk/>
            <pc:sldMk cId="2710387551" sldId="435"/>
            <ac:spMk id="15" creationId="{9992651F-B39B-4BCA-8912-702472C9742D}"/>
          </ac:spMkLst>
        </pc:spChg>
      </pc:sldChg>
      <pc:sldChg chg="modSp add mod">
        <pc:chgData name="ALEXANDRE" userId="734048d45b8f99b5" providerId="LiveId" clId="{FAC25333-C880-458A-B146-28F2D70DFEEE}" dt="2021-03-11T18:12:32.653" v="677" actId="20577"/>
        <pc:sldMkLst>
          <pc:docMk/>
          <pc:sldMk cId="3786648815" sldId="436"/>
        </pc:sldMkLst>
        <pc:spChg chg="mod">
          <ac:chgData name="ALEXANDRE" userId="734048d45b8f99b5" providerId="LiveId" clId="{FAC25333-C880-458A-B146-28F2D70DFEEE}" dt="2021-03-11T18:12:32.653" v="677" actId="20577"/>
          <ac:spMkLst>
            <pc:docMk/>
            <pc:sldMk cId="3786648815" sldId="436"/>
            <ac:spMk id="2" creationId="{78D3B55F-FD37-4C19-8024-8DD8E1262FC2}"/>
          </ac:spMkLst>
        </pc:spChg>
      </pc:sldChg>
      <pc:sldChg chg="add del">
        <pc:chgData name="ALEXANDRE" userId="734048d45b8f99b5" providerId="LiveId" clId="{FAC25333-C880-458A-B146-28F2D70DFEEE}" dt="2021-03-11T18:28:23.894" v="741" actId="47"/>
        <pc:sldMkLst>
          <pc:docMk/>
          <pc:sldMk cId="948451685" sldId="437"/>
        </pc:sldMkLst>
      </pc:sldChg>
      <pc:sldChg chg="addSp modSp add del mod modAnim">
        <pc:chgData name="ALEXANDRE" userId="734048d45b8f99b5" providerId="LiveId" clId="{FAC25333-C880-458A-B146-28F2D70DFEEE}" dt="2021-03-16T00:26:12.087" v="1594" actId="47"/>
        <pc:sldMkLst>
          <pc:docMk/>
          <pc:sldMk cId="371590719" sldId="438"/>
        </pc:sldMkLst>
        <pc:spChg chg="add mod">
          <ac:chgData name="ALEXANDRE" userId="734048d45b8f99b5" providerId="LiveId" clId="{FAC25333-C880-458A-B146-28F2D70DFEEE}" dt="2021-03-11T18:28:01.889" v="740" actId="1582"/>
          <ac:spMkLst>
            <pc:docMk/>
            <pc:sldMk cId="371590719" sldId="438"/>
            <ac:spMk id="3" creationId="{4880A45D-E266-44C3-96F8-3E5511A56792}"/>
          </ac:spMkLst>
        </pc:spChg>
        <pc:spChg chg="add mod">
          <ac:chgData name="ALEXANDRE" userId="734048d45b8f99b5" providerId="LiveId" clId="{FAC25333-C880-458A-B146-28F2D70DFEEE}" dt="2021-03-11T18:27:44.087" v="736" actId="1076"/>
          <ac:spMkLst>
            <pc:docMk/>
            <pc:sldMk cId="371590719" sldId="438"/>
            <ac:spMk id="6" creationId="{A609C714-1CDE-4154-BD37-D1E809A5C037}"/>
          </ac:spMkLst>
        </pc:spChg>
        <pc:picChg chg="add mod modCrop">
          <ac:chgData name="ALEXANDRE" userId="734048d45b8f99b5" providerId="LiveId" clId="{FAC25333-C880-458A-B146-28F2D70DFEEE}" dt="2021-03-15T20:30:57.763" v="1390" actId="1076"/>
          <ac:picMkLst>
            <pc:docMk/>
            <pc:sldMk cId="371590719" sldId="438"/>
            <ac:picMk id="5" creationId="{E378514B-DDFD-4764-A7E9-C0EC4809786D}"/>
          </ac:picMkLst>
        </pc:picChg>
      </pc:sldChg>
      <pc:sldChg chg="modSp add mod ord">
        <pc:chgData name="ALEXANDRE" userId="734048d45b8f99b5" providerId="LiveId" clId="{FAC25333-C880-458A-B146-28F2D70DFEEE}" dt="2021-03-11T18:30:12.015" v="755" actId="20577"/>
        <pc:sldMkLst>
          <pc:docMk/>
          <pc:sldMk cId="2822440153" sldId="439"/>
        </pc:sldMkLst>
        <pc:spChg chg="mod">
          <ac:chgData name="ALEXANDRE" userId="734048d45b8f99b5" providerId="LiveId" clId="{FAC25333-C880-458A-B146-28F2D70DFEEE}" dt="2021-03-11T18:30:12.015" v="755" actId="20577"/>
          <ac:spMkLst>
            <pc:docMk/>
            <pc:sldMk cId="2822440153" sldId="439"/>
            <ac:spMk id="2" creationId="{78D3B55F-FD37-4C19-8024-8DD8E1262FC2}"/>
          </ac:spMkLst>
        </pc:spChg>
      </pc:sldChg>
      <pc:sldChg chg="addSp delSp modSp new mod modAnim">
        <pc:chgData name="ALEXANDRE" userId="734048d45b8f99b5" providerId="LiveId" clId="{FAC25333-C880-458A-B146-28F2D70DFEEE}" dt="2021-03-16T01:16:45.099" v="2232"/>
        <pc:sldMkLst>
          <pc:docMk/>
          <pc:sldMk cId="1359144292" sldId="440"/>
        </pc:sldMkLst>
        <pc:spChg chg="mod">
          <ac:chgData name="ALEXANDRE" userId="734048d45b8f99b5" providerId="LiveId" clId="{FAC25333-C880-458A-B146-28F2D70DFEEE}" dt="2021-03-11T18:38:38.372" v="847" actId="1076"/>
          <ac:spMkLst>
            <pc:docMk/>
            <pc:sldMk cId="1359144292" sldId="440"/>
            <ac:spMk id="2" creationId="{A835F462-9AF3-4DB6-B4A0-F4C03FF3B200}"/>
          </ac:spMkLst>
        </pc:spChg>
        <pc:spChg chg="mod ord">
          <ac:chgData name="ALEXANDRE" userId="734048d45b8f99b5" providerId="LiveId" clId="{FAC25333-C880-458A-B146-28F2D70DFEEE}" dt="2021-03-16T00:27:12.062" v="1600" actId="14100"/>
          <ac:spMkLst>
            <pc:docMk/>
            <pc:sldMk cId="1359144292" sldId="440"/>
            <ac:spMk id="3" creationId="{D4D2A562-BADB-4932-BBB3-49EB76B30295}"/>
          </ac:spMkLst>
        </pc:spChg>
        <pc:spChg chg="add del mod">
          <ac:chgData name="ALEXANDRE" userId="734048d45b8f99b5" providerId="LiveId" clId="{FAC25333-C880-458A-B146-28F2D70DFEEE}" dt="2021-03-16T00:26:31.233" v="1596" actId="478"/>
          <ac:spMkLst>
            <pc:docMk/>
            <pc:sldMk cId="1359144292" sldId="440"/>
            <ac:spMk id="8" creationId="{310EA699-7FCF-430A-9FAE-E4289005FD01}"/>
          </ac:spMkLst>
        </pc:spChg>
        <pc:spChg chg="add del mod">
          <ac:chgData name="ALEXANDRE" userId="734048d45b8f99b5" providerId="LiveId" clId="{FAC25333-C880-458A-B146-28F2D70DFEEE}" dt="2021-03-16T00:27:08.956" v="1599" actId="478"/>
          <ac:spMkLst>
            <pc:docMk/>
            <pc:sldMk cId="1359144292" sldId="440"/>
            <ac:spMk id="10" creationId="{69915E52-CCC5-49C3-AC3E-633E7C4BF2F0}"/>
          </ac:spMkLst>
        </pc:spChg>
        <pc:spChg chg="add mod">
          <ac:chgData name="ALEXANDRE" userId="734048d45b8f99b5" providerId="LiveId" clId="{FAC25333-C880-458A-B146-28F2D70DFEEE}" dt="2021-03-16T00:27:49.430" v="1609" actId="1076"/>
          <ac:spMkLst>
            <pc:docMk/>
            <pc:sldMk cId="1359144292" sldId="440"/>
            <ac:spMk id="11" creationId="{87E49746-EC20-40F0-8DE1-F6B336B8D2E4}"/>
          </ac:spMkLst>
        </pc:spChg>
        <pc:picChg chg="add del mod">
          <ac:chgData name="ALEXANDRE" userId="734048d45b8f99b5" providerId="LiveId" clId="{FAC25333-C880-458A-B146-28F2D70DFEEE}" dt="2021-03-16T00:26:31.233" v="1596" actId="478"/>
          <ac:picMkLst>
            <pc:docMk/>
            <pc:sldMk cId="1359144292" sldId="440"/>
            <ac:picMk id="5" creationId="{8A7700D7-D913-42D0-AEE2-FBA4268C6D2D}"/>
          </ac:picMkLst>
        </pc:picChg>
        <pc:picChg chg="add mod">
          <ac:chgData name="ALEXANDRE" userId="734048d45b8f99b5" providerId="LiveId" clId="{FAC25333-C880-458A-B146-28F2D70DFEEE}" dt="2021-03-16T00:27:40.110" v="1606" actId="1076"/>
          <ac:picMkLst>
            <pc:docMk/>
            <pc:sldMk cId="1359144292" sldId="440"/>
            <ac:picMk id="6" creationId="{6EEDFA94-1452-4FC3-8B3E-766A0EE9E224}"/>
          </ac:picMkLst>
        </pc:picChg>
        <pc:picChg chg="add del mod ord">
          <ac:chgData name="ALEXANDRE" userId="734048d45b8f99b5" providerId="LiveId" clId="{FAC25333-C880-458A-B146-28F2D70DFEEE}" dt="2021-03-16T00:26:31.233" v="1596" actId="478"/>
          <ac:picMkLst>
            <pc:docMk/>
            <pc:sldMk cId="1359144292" sldId="440"/>
            <ac:picMk id="7" creationId="{F8062329-32CC-4FFC-9F3F-99F1FF0062CD}"/>
          </ac:picMkLst>
        </pc:picChg>
        <pc:picChg chg="add mod">
          <ac:chgData name="ALEXANDRE" userId="734048d45b8f99b5" providerId="LiveId" clId="{FAC25333-C880-458A-B146-28F2D70DFEEE}" dt="2021-03-16T01:16:41.345" v="2231" actId="1076"/>
          <ac:picMkLst>
            <pc:docMk/>
            <pc:sldMk cId="1359144292" sldId="440"/>
            <ac:picMk id="5122" creationId="{6FFF29C4-6855-4E73-B5B0-9079F8B88368}"/>
          </ac:picMkLst>
        </pc:picChg>
      </pc:sldChg>
      <pc:sldChg chg="addSp delSp modSp new mod">
        <pc:chgData name="ALEXANDRE" userId="734048d45b8f99b5" providerId="LiveId" clId="{FAC25333-C880-458A-B146-28F2D70DFEEE}" dt="2021-03-11T18:49:03.904" v="953" actId="1076"/>
        <pc:sldMkLst>
          <pc:docMk/>
          <pc:sldMk cId="2744990501" sldId="441"/>
        </pc:sldMkLst>
        <pc:spChg chg="mod ord">
          <ac:chgData name="ALEXANDRE" userId="734048d45b8f99b5" providerId="LiveId" clId="{FAC25333-C880-458A-B146-28F2D70DFEEE}" dt="2021-03-11T18:49:00.945" v="952" actId="166"/>
          <ac:spMkLst>
            <pc:docMk/>
            <pc:sldMk cId="2744990501" sldId="441"/>
            <ac:spMk id="2" creationId="{E2E6B7DF-FFBB-4B7C-BC12-227E216CA52C}"/>
          </ac:spMkLst>
        </pc:spChg>
        <pc:spChg chg="del">
          <ac:chgData name="ALEXANDRE" userId="734048d45b8f99b5" providerId="LiveId" clId="{FAC25333-C880-458A-B146-28F2D70DFEEE}" dt="2021-03-11T18:48:41.190" v="932" actId="478"/>
          <ac:spMkLst>
            <pc:docMk/>
            <pc:sldMk cId="2744990501" sldId="441"/>
            <ac:spMk id="3" creationId="{BD3B4A82-66C7-4BF6-B7A0-AFC538EB4D2E}"/>
          </ac:spMkLst>
        </pc:spChg>
        <pc:picChg chg="add mod">
          <ac:chgData name="ALEXANDRE" userId="734048d45b8f99b5" providerId="LiveId" clId="{FAC25333-C880-458A-B146-28F2D70DFEEE}" dt="2021-03-11T18:49:03.904" v="953" actId="1076"/>
          <ac:picMkLst>
            <pc:docMk/>
            <pc:sldMk cId="2744990501" sldId="441"/>
            <ac:picMk id="9218" creationId="{778FBDC0-2BC6-4EA4-B00E-90AC95A6B712}"/>
          </ac:picMkLst>
        </pc:picChg>
      </pc:sldChg>
      <pc:sldChg chg="addSp delSp modSp new del mod ord modAnim">
        <pc:chgData name="ALEXANDRE" userId="734048d45b8f99b5" providerId="LiveId" clId="{FAC25333-C880-458A-B146-28F2D70DFEEE}" dt="2021-03-16T00:44:17.551" v="1839" actId="47"/>
        <pc:sldMkLst>
          <pc:docMk/>
          <pc:sldMk cId="614386811" sldId="442"/>
        </pc:sldMkLst>
        <pc:spChg chg="mod">
          <ac:chgData name="ALEXANDRE" userId="734048d45b8f99b5" providerId="LiveId" clId="{FAC25333-C880-458A-B146-28F2D70DFEEE}" dt="2021-03-11T18:59:50.652" v="993" actId="27636"/>
          <ac:spMkLst>
            <pc:docMk/>
            <pc:sldMk cId="614386811" sldId="442"/>
            <ac:spMk id="2" creationId="{F216F69A-B4EB-4C2B-B959-F0868EEBA72F}"/>
          </ac:spMkLst>
        </pc:spChg>
        <pc:spChg chg="del">
          <ac:chgData name="ALEXANDRE" userId="734048d45b8f99b5" providerId="LiveId" clId="{FAC25333-C880-458A-B146-28F2D70DFEEE}" dt="2021-03-11T18:59:04.017" v="973" actId="478"/>
          <ac:spMkLst>
            <pc:docMk/>
            <pc:sldMk cId="614386811" sldId="442"/>
            <ac:spMk id="3" creationId="{1E1F37B4-ABF7-4010-B46F-7299326000EE}"/>
          </ac:spMkLst>
        </pc:spChg>
        <pc:spChg chg="add mod">
          <ac:chgData name="ALEXANDRE" userId="734048d45b8f99b5" providerId="LiveId" clId="{FAC25333-C880-458A-B146-28F2D70DFEEE}" dt="2021-03-11T19:00:17.583" v="1004" actId="1076"/>
          <ac:spMkLst>
            <pc:docMk/>
            <pc:sldMk cId="614386811" sldId="442"/>
            <ac:spMk id="4" creationId="{33489E3D-3690-4875-87F5-20B9AF5D2666}"/>
          </ac:spMkLst>
        </pc:spChg>
        <pc:spChg chg="add mod">
          <ac:chgData name="ALEXANDRE" userId="734048d45b8f99b5" providerId="LiveId" clId="{FAC25333-C880-458A-B146-28F2D70DFEEE}" dt="2021-03-11T19:01:38.120" v="1032" actId="164"/>
          <ac:spMkLst>
            <pc:docMk/>
            <pc:sldMk cId="614386811" sldId="442"/>
            <ac:spMk id="7" creationId="{5A2517F6-33C0-4EE0-887E-F4423AC1EC1C}"/>
          </ac:spMkLst>
        </pc:spChg>
        <pc:spChg chg="add mod">
          <ac:chgData name="ALEXANDRE" userId="734048d45b8f99b5" providerId="LiveId" clId="{FAC25333-C880-458A-B146-28F2D70DFEEE}" dt="2021-03-11T19:01:38.120" v="1032" actId="164"/>
          <ac:spMkLst>
            <pc:docMk/>
            <pc:sldMk cId="614386811" sldId="442"/>
            <ac:spMk id="8" creationId="{59F6788F-47B2-4B11-BAC5-9E957B970089}"/>
          </ac:spMkLst>
        </pc:spChg>
        <pc:spChg chg="add del mod">
          <ac:chgData name="ALEXANDRE" userId="734048d45b8f99b5" providerId="LiveId" clId="{FAC25333-C880-458A-B146-28F2D70DFEEE}" dt="2021-03-11T19:01:59.218" v="1039"/>
          <ac:spMkLst>
            <pc:docMk/>
            <pc:sldMk cId="614386811" sldId="442"/>
            <ac:spMk id="12" creationId="{4264526F-F69B-4E7F-B946-FBD4AC288F4B}"/>
          </ac:spMkLst>
        </pc:spChg>
        <pc:spChg chg="mod">
          <ac:chgData name="ALEXANDRE" userId="734048d45b8f99b5" providerId="LiveId" clId="{FAC25333-C880-458A-B146-28F2D70DFEEE}" dt="2021-03-11T19:02:03.614" v="1040"/>
          <ac:spMkLst>
            <pc:docMk/>
            <pc:sldMk cId="614386811" sldId="442"/>
            <ac:spMk id="14" creationId="{10B647AE-5C9A-49A1-A833-DC60FC3DC596}"/>
          </ac:spMkLst>
        </pc:spChg>
        <pc:spChg chg="mod">
          <ac:chgData name="ALEXANDRE" userId="734048d45b8f99b5" providerId="LiveId" clId="{FAC25333-C880-458A-B146-28F2D70DFEEE}" dt="2021-03-11T19:02:18.776" v="1064" actId="1076"/>
          <ac:spMkLst>
            <pc:docMk/>
            <pc:sldMk cId="614386811" sldId="442"/>
            <ac:spMk id="15" creationId="{11484C03-00D3-48BA-AF09-531A2D204128}"/>
          </ac:spMkLst>
        </pc:spChg>
        <pc:grpChg chg="add mod">
          <ac:chgData name="ALEXANDRE" userId="734048d45b8f99b5" providerId="LiveId" clId="{FAC25333-C880-458A-B146-28F2D70DFEEE}" dt="2021-03-11T19:01:38.120" v="1032" actId="164"/>
          <ac:grpSpMkLst>
            <pc:docMk/>
            <pc:sldMk cId="614386811" sldId="442"/>
            <ac:grpSpMk id="11" creationId="{DC6C8BAE-96EE-4FD1-8765-C40FE763BCBC}"/>
          </ac:grpSpMkLst>
        </pc:grpChg>
        <pc:grpChg chg="add mod">
          <ac:chgData name="ALEXANDRE" userId="734048d45b8f99b5" providerId="LiveId" clId="{FAC25333-C880-458A-B146-28F2D70DFEEE}" dt="2021-03-11T19:02:06.687" v="1041" actId="1076"/>
          <ac:grpSpMkLst>
            <pc:docMk/>
            <pc:sldMk cId="614386811" sldId="442"/>
            <ac:grpSpMk id="13" creationId="{2C7ECEFB-FAE9-496D-A50F-FA9CD22C0B99}"/>
          </ac:grpSpMkLst>
        </pc:grpChg>
        <pc:picChg chg="add mod">
          <ac:chgData name="ALEXANDRE" userId="734048d45b8f99b5" providerId="LiveId" clId="{FAC25333-C880-458A-B146-28F2D70DFEEE}" dt="2021-03-11T19:00:13.968" v="1003" actId="1076"/>
          <ac:picMkLst>
            <pc:docMk/>
            <pc:sldMk cId="614386811" sldId="442"/>
            <ac:picMk id="6" creationId="{EF42C642-0CDF-492B-A869-DAE3121CBBB6}"/>
          </ac:picMkLst>
        </pc:picChg>
        <pc:cxnChg chg="add mod">
          <ac:chgData name="ALEXANDRE" userId="734048d45b8f99b5" providerId="LiveId" clId="{FAC25333-C880-458A-B146-28F2D70DFEEE}" dt="2021-03-11T19:01:38.120" v="1032" actId="164"/>
          <ac:cxnSpMkLst>
            <pc:docMk/>
            <pc:sldMk cId="614386811" sldId="442"/>
            <ac:cxnSpMk id="10" creationId="{D3C1D957-77C6-4E9E-8C46-7819875CB69A}"/>
          </ac:cxnSpMkLst>
        </pc:cxnChg>
        <pc:cxnChg chg="mod">
          <ac:chgData name="ALEXANDRE" userId="734048d45b8f99b5" providerId="LiveId" clId="{FAC25333-C880-458A-B146-28F2D70DFEEE}" dt="2021-03-11T19:02:21.848" v="1065" actId="14100"/>
          <ac:cxnSpMkLst>
            <pc:docMk/>
            <pc:sldMk cId="614386811" sldId="442"/>
            <ac:cxnSpMk id="16" creationId="{6E23710E-6647-472E-BA7A-B014FD339A7C}"/>
          </ac:cxnSpMkLst>
        </pc:cxnChg>
      </pc:sldChg>
      <pc:sldChg chg="addSp delSp modSp new del mod modAnim">
        <pc:chgData name="ALEXANDRE" userId="734048d45b8f99b5" providerId="LiveId" clId="{FAC25333-C880-458A-B146-28F2D70DFEEE}" dt="2021-03-16T00:44:37.003" v="1840" actId="47"/>
        <pc:sldMkLst>
          <pc:docMk/>
          <pc:sldMk cId="2546767577" sldId="443"/>
        </pc:sldMkLst>
        <pc:spChg chg="del">
          <ac:chgData name="ALEXANDRE" userId="734048d45b8f99b5" providerId="LiveId" clId="{FAC25333-C880-458A-B146-28F2D70DFEEE}" dt="2021-03-11T19:05:27.747" v="1067" actId="478"/>
          <ac:spMkLst>
            <pc:docMk/>
            <pc:sldMk cId="2546767577" sldId="443"/>
            <ac:spMk id="2" creationId="{C127B066-E96D-4308-B82E-69215BABA88D}"/>
          </ac:spMkLst>
        </pc:spChg>
        <pc:spChg chg="del">
          <ac:chgData name="ALEXANDRE" userId="734048d45b8f99b5" providerId="LiveId" clId="{FAC25333-C880-458A-B146-28F2D70DFEEE}" dt="2021-03-11T19:05:27.747" v="1067" actId="478"/>
          <ac:spMkLst>
            <pc:docMk/>
            <pc:sldMk cId="2546767577" sldId="443"/>
            <ac:spMk id="3" creationId="{230C1545-20B5-4D66-B922-47CB027DB89C}"/>
          </ac:spMkLst>
        </pc:spChg>
        <pc:spChg chg="add mod ord">
          <ac:chgData name="ALEXANDRE" userId="734048d45b8f99b5" providerId="LiveId" clId="{FAC25333-C880-458A-B146-28F2D70DFEEE}" dt="2021-03-11T19:06:36.460" v="1089" actId="403"/>
          <ac:spMkLst>
            <pc:docMk/>
            <pc:sldMk cId="2546767577" sldId="443"/>
            <ac:spMk id="4" creationId="{A49996AC-19AD-465A-9D25-C87730E106E6}"/>
          </ac:spMkLst>
        </pc:spChg>
        <pc:spChg chg="add mod">
          <ac:chgData name="ALEXANDRE" userId="734048d45b8f99b5" providerId="LiveId" clId="{FAC25333-C880-458A-B146-28F2D70DFEEE}" dt="2021-03-11T19:06:55.565" v="1094" actId="14100"/>
          <ac:spMkLst>
            <pc:docMk/>
            <pc:sldMk cId="2546767577" sldId="443"/>
            <ac:spMk id="7" creationId="{30586B34-C084-41CE-A8E8-A45299C3EC7E}"/>
          </ac:spMkLst>
        </pc:spChg>
        <pc:spChg chg="add mod">
          <ac:chgData name="ALEXANDRE" userId="734048d45b8f99b5" providerId="LiveId" clId="{FAC25333-C880-458A-B146-28F2D70DFEEE}" dt="2021-03-11T19:09:47.955" v="1191" actId="164"/>
          <ac:spMkLst>
            <pc:docMk/>
            <pc:sldMk cId="2546767577" sldId="443"/>
            <ac:spMk id="10" creationId="{962E972C-FBCD-46B2-BE85-5DC0F1B7F9B3}"/>
          </ac:spMkLst>
        </pc:spChg>
        <pc:spChg chg="add mod">
          <ac:chgData name="ALEXANDRE" userId="734048d45b8f99b5" providerId="LiveId" clId="{FAC25333-C880-458A-B146-28F2D70DFEEE}" dt="2021-03-11T19:09:47.955" v="1191" actId="164"/>
          <ac:spMkLst>
            <pc:docMk/>
            <pc:sldMk cId="2546767577" sldId="443"/>
            <ac:spMk id="11" creationId="{BA551082-F277-47F1-BAB8-64355FDB5907}"/>
          </ac:spMkLst>
        </pc:spChg>
        <pc:spChg chg="add mod">
          <ac:chgData name="ALEXANDRE" userId="734048d45b8f99b5" providerId="LiveId" clId="{FAC25333-C880-458A-B146-28F2D70DFEEE}" dt="2021-03-11T19:09:47.955" v="1191" actId="164"/>
          <ac:spMkLst>
            <pc:docMk/>
            <pc:sldMk cId="2546767577" sldId="443"/>
            <ac:spMk id="12" creationId="{DB17F6CF-B856-4793-BB7E-67EABEBB9CF3}"/>
          </ac:spMkLst>
        </pc:spChg>
        <pc:grpChg chg="add mod">
          <ac:chgData name="ALEXANDRE" userId="734048d45b8f99b5" providerId="LiveId" clId="{FAC25333-C880-458A-B146-28F2D70DFEEE}" dt="2021-03-11T19:09:47.955" v="1191" actId="164"/>
          <ac:grpSpMkLst>
            <pc:docMk/>
            <pc:sldMk cId="2546767577" sldId="443"/>
            <ac:grpSpMk id="13" creationId="{725A3145-C30B-403D-8C3B-FE6EBD718F90}"/>
          </ac:grpSpMkLst>
        </pc:grpChg>
        <pc:picChg chg="add mod">
          <ac:chgData name="ALEXANDRE" userId="734048d45b8f99b5" providerId="LiveId" clId="{FAC25333-C880-458A-B146-28F2D70DFEEE}" dt="2021-03-11T19:08:32.286" v="1106" actId="1076"/>
          <ac:picMkLst>
            <pc:docMk/>
            <pc:sldMk cId="2546767577" sldId="443"/>
            <ac:picMk id="6" creationId="{D99F4B1B-0698-462E-AB8B-FECF6ECAFAAF}"/>
          </ac:picMkLst>
        </pc:picChg>
        <pc:picChg chg="add del mod modCrop">
          <ac:chgData name="ALEXANDRE" userId="734048d45b8f99b5" providerId="LiveId" clId="{FAC25333-C880-458A-B146-28F2D70DFEEE}" dt="2021-03-11T19:07:53.484" v="1098" actId="478"/>
          <ac:picMkLst>
            <pc:docMk/>
            <pc:sldMk cId="2546767577" sldId="443"/>
            <ac:picMk id="8" creationId="{6C026417-09B1-441D-A028-662FC4A3D1D6}"/>
          </ac:picMkLst>
        </pc:picChg>
        <pc:picChg chg="add mod modCrop">
          <ac:chgData name="ALEXANDRE" userId="734048d45b8f99b5" providerId="LiveId" clId="{FAC25333-C880-458A-B146-28F2D70DFEEE}" dt="2021-03-11T19:09:47.955" v="1191" actId="164"/>
          <ac:picMkLst>
            <pc:docMk/>
            <pc:sldMk cId="2546767577" sldId="443"/>
            <ac:picMk id="9" creationId="{AE7A3E97-CE7F-477A-8051-0BC72F0BC87A}"/>
          </ac:picMkLst>
        </pc:picChg>
      </pc:sldChg>
      <pc:sldChg chg="addSp delSp modSp new del mod">
        <pc:chgData name="ALEXANDRE" userId="734048d45b8f99b5" providerId="LiveId" clId="{FAC25333-C880-458A-B146-28F2D70DFEEE}" dt="2021-03-16T00:56:20.775" v="1841" actId="47"/>
        <pc:sldMkLst>
          <pc:docMk/>
          <pc:sldMk cId="3005235583" sldId="444"/>
        </pc:sldMkLst>
        <pc:spChg chg="del">
          <ac:chgData name="ALEXANDRE" userId="734048d45b8f99b5" providerId="LiveId" clId="{FAC25333-C880-458A-B146-28F2D70DFEEE}" dt="2021-03-11T19:11:30.128" v="1199" actId="478"/>
          <ac:spMkLst>
            <pc:docMk/>
            <pc:sldMk cId="3005235583" sldId="444"/>
            <ac:spMk id="2" creationId="{AC3BA99D-4791-48F8-BCFB-103B82B62F15}"/>
          </ac:spMkLst>
        </pc:spChg>
        <pc:spChg chg="mod">
          <ac:chgData name="ALEXANDRE" userId="734048d45b8f99b5" providerId="LiveId" clId="{FAC25333-C880-458A-B146-28F2D70DFEEE}" dt="2021-03-11T19:13:10.055" v="1244" actId="113"/>
          <ac:spMkLst>
            <pc:docMk/>
            <pc:sldMk cId="3005235583" sldId="444"/>
            <ac:spMk id="3" creationId="{288BB965-63F1-4F4F-B3F9-D93F9E76E1C9}"/>
          </ac:spMkLst>
        </pc:spChg>
        <pc:picChg chg="add mod modCrop">
          <ac:chgData name="ALEXANDRE" userId="734048d45b8f99b5" providerId="LiveId" clId="{FAC25333-C880-458A-B146-28F2D70DFEEE}" dt="2021-03-11T19:13:13.693" v="1245" actId="1076"/>
          <ac:picMkLst>
            <pc:docMk/>
            <pc:sldMk cId="3005235583" sldId="444"/>
            <ac:picMk id="5" creationId="{5AC672E2-2A21-4E03-8A67-9B28CFE18BB1}"/>
          </ac:picMkLst>
        </pc:picChg>
        <pc:picChg chg="add mod modCrop">
          <ac:chgData name="ALEXANDRE" userId="734048d45b8f99b5" providerId="LiveId" clId="{FAC25333-C880-458A-B146-28F2D70DFEEE}" dt="2021-03-11T19:12:27.435" v="1227" actId="14100"/>
          <ac:picMkLst>
            <pc:docMk/>
            <pc:sldMk cId="3005235583" sldId="444"/>
            <ac:picMk id="6" creationId="{9AC881A7-E7AB-455F-8269-96D4EA01CE4F}"/>
          </ac:picMkLst>
        </pc:picChg>
      </pc:sldChg>
      <pc:sldChg chg="addSp delSp modSp new del mod modShow">
        <pc:chgData name="ALEXANDRE" userId="734048d45b8f99b5" providerId="LiveId" clId="{FAC25333-C880-458A-B146-28F2D70DFEEE}" dt="2021-03-16T01:05:40.915" v="2121" actId="47"/>
        <pc:sldMkLst>
          <pc:docMk/>
          <pc:sldMk cId="1588079677" sldId="445"/>
        </pc:sldMkLst>
        <pc:spChg chg="del">
          <ac:chgData name="ALEXANDRE" userId="734048d45b8f99b5" providerId="LiveId" clId="{FAC25333-C880-458A-B146-28F2D70DFEEE}" dt="2021-03-11T19:15:08.629" v="1247" actId="478"/>
          <ac:spMkLst>
            <pc:docMk/>
            <pc:sldMk cId="1588079677" sldId="445"/>
            <ac:spMk id="2" creationId="{72C0552E-EC87-4040-8238-CC4A3B4ABC69}"/>
          </ac:spMkLst>
        </pc:spChg>
        <pc:spChg chg="del">
          <ac:chgData name="ALEXANDRE" userId="734048d45b8f99b5" providerId="LiveId" clId="{FAC25333-C880-458A-B146-28F2D70DFEEE}" dt="2021-03-11T19:15:08.629" v="1247" actId="478"/>
          <ac:spMkLst>
            <pc:docMk/>
            <pc:sldMk cId="1588079677" sldId="445"/>
            <ac:spMk id="3" creationId="{5EA4321B-6D51-4CD8-BA0D-E1CE1362B217}"/>
          </ac:spMkLst>
        </pc:spChg>
        <pc:spChg chg="add mod">
          <ac:chgData name="ALEXANDRE" userId="734048d45b8f99b5" providerId="LiveId" clId="{FAC25333-C880-458A-B146-28F2D70DFEEE}" dt="2021-03-11T19:15:47.628" v="1273" actId="1076"/>
          <ac:spMkLst>
            <pc:docMk/>
            <pc:sldMk cId="1588079677" sldId="445"/>
            <ac:spMk id="6" creationId="{5C09B402-A930-4D4C-8CA3-F9CE7121A9CE}"/>
          </ac:spMkLst>
        </pc:spChg>
        <pc:picChg chg="add mod">
          <ac:chgData name="ALEXANDRE" userId="734048d45b8f99b5" providerId="LiveId" clId="{FAC25333-C880-458A-B146-28F2D70DFEEE}" dt="2021-03-11T19:15:43.377" v="1272" actId="1076"/>
          <ac:picMkLst>
            <pc:docMk/>
            <pc:sldMk cId="1588079677" sldId="445"/>
            <ac:picMk id="5" creationId="{8F1BA29F-4542-4E6A-A6F2-C82D56508456}"/>
          </ac:picMkLst>
        </pc:picChg>
      </pc:sldChg>
      <pc:sldChg chg="addSp delSp modSp new mod">
        <pc:chgData name="ALEXANDRE" userId="734048d45b8f99b5" providerId="LiveId" clId="{FAC25333-C880-458A-B146-28F2D70DFEEE}" dt="2021-03-16T00:57:19.023" v="1867" actId="1076"/>
        <pc:sldMkLst>
          <pc:docMk/>
          <pc:sldMk cId="1913079906" sldId="446"/>
        </pc:sldMkLst>
        <pc:spChg chg="mod ord">
          <ac:chgData name="ALEXANDRE" userId="734048d45b8f99b5" providerId="LiveId" clId="{FAC25333-C880-458A-B146-28F2D70DFEEE}" dt="2021-03-11T19:35:33.585" v="1329" actId="27636"/>
          <ac:spMkLst>
            <pc:docMk/>
            <pc:sldMk cId="1913079906" sldId="446"/>
            <ac:spMk id="2" creationId="{40D5CE17-1FEF-4952-9A46-00E34DFB7F42}"/>
          </ac:spMkLst>
        </pc:spChg>
        <pc:spChg chg="del">
          <ac:chgData name="ALEXANDRE" userId="734048d45b8f99b5" providerId="LiveId" clId="{FAC25333-C880-458A-B146-28F2D70DFEEE}" dt="2021-03-11T19:35:00.008" v="1305" actId="478"/>
          <ac:spMkLst>
            <pc:docMk/>
            <pc:sldMk cId="1913079906" sldId="446"/>
            <ac:spMk id="3" creationId="{80440DC0-E513-46AD-8277-E09CED1F0034}"/>
          </ac:spMkLst>
        </pc:spChg>
        <pc:spChg chg="add del mod">
          <ac:chgData name="ALEXANDRE" userId="734048d45b8f99b5" providerId="LiveId" clId="{FAC25333-C880-458A-B146-28F2D70DFEEE}" dt="2021-03-16T00:56:56.891" v="1848" actId="478"/>
          <ac:spMkLst>
            <pc:docMk/>
            <pc:sldMk cId="1913079906" sldId="446"/>
            <ac:spMk id="6" creationId="{EF8CCC9B-1E69-4124-8836-4BF42776136E}"/>
          </ac:spMkLst>
        </pc:spChg>
        <pc:spChg chg="add del mod ord">
          <ac:chgData name="ALEXANDRE" userId="734048d45b8f99b5" providerId="LiveId" clId="{FAC25333-C880-458A-B146-28F2D70DFEEE}" dt="2021-03-16T00:57:13.439" v="1865" actId="478"/>
          <ac:spMkLst>
            <pc:docMk/>
            <pc:sldMk cId="1913079906" sldId="446"/>
            <ac:spMk id="7" creationId="{EAB16684-2327-46AA-9482-8E6885E2A0A4}"/>
          </ac:spMkLst>
        </pc:spChg>
        <pc:spChg chg="add mod">
          <ac:chgData name="ALEXANDRE" userId="734048d45b8f99b5" providerId="LiveId" clId="{FAC25333-C880-458A-B146-28F2D70DFEEE}" dt="2021-03-16T00:57:19.023" v="1867" actId="1076"/>
          <ac:spMkLst>
            <pc:docMk/>
            <pc:sldMk cId="1913079906" sldId="446"/>
            <ac:spMk id="8" creationId="{400C391C-6A9E-4698-8736-D7BE1CFE9630}"/>
          </ac:spMkLst>
        </pc:spChg>
        <pc:picChg chg="add mod">
          <ac:chgData name="ALEXANDRE" userId="734048d45b8f99b5" providerId="LiveId" clId="{FAC25333-C880-458A-B146-28F2D70DFEEE}" dt="2021-03-16T00:57:15.737" v="1866" actId="1076"/>
          <ac:picMkLst>
            <pc:docMk/>
            <pc:sldMk cId="1913079906" sldId="446"/>
            <ac:picMk id="4" creationId="{FB8B5AF7-BA37-4D4C-B72B-033C3458F26B}"/>
          </ac:picMkLst>
        </pc:picChg>
        <pc:picChg chg="add del mod">
          <ac:chgData name="ALEXANDRE" userId="734048d45b8f99b5" providerId="LiveId" clId="{FAC25333-C880-458A-B146-28F2D70DFEEE}" dt="2021-03-16T00:56:24.898" v="1842" actId="478"/>
          <ac:picMkLst>
            <pc:docMk/>
            <pc:sldMk cId="1913079906" sldId="446"/>
            <ac:picMk id="5" creationId="{C643D1F0-8A3F-479C-A3B9-F6928F7BB54C}"/>
          </ac:picMkLst>
        </pc:picChg>
      </pc:sldChg>
      <pc:sldChg chg="modSp new del mod">
        <pc:chgData name="ALEXANDRE" userId="734048d45b8f99b5" providerId="LiveId" clId="{FAC25333-C880-458A-B146-28F2D70DFEEE}" dt="2021-03-11T19:46:19.269" v="1354" actId="47"/>
        <pc:sldMkLst>
          <pc:docMk/>
          <pc:sldMk cId="1179205554" sldId="447"/>
        </pc:sldMkLst>
        <pc:spChg chg="mod">
          <ac:chgData name="ALEXANDRE" userId="734048d45b8f99b5" providerId="LiveId" clId="{FAC25333-C880-458A-B146-28F2D70DFEEE}" dt="2021-03-11T19:38:06.380" v="1353"/>
          <ac:spMkLst>
            <pc:docMk/>
            <pc:sldMk cId="1179205554" sldId="447"/>
            <ac:spMk id="2" creationId="{F7AC8882-A32D-414F-AC89-079DF8FD55BF}"/>
          </ac:spMkLst>
        </pc:spChg>
      </pc:sldChg>
      <pc:sldChg chg="delSp modSp add del mod setBg delDesignElem">
        <pc:chgData name="ALEXANDRE" userId="734048d45b8f99b5" providerId="LiveId" clId="{FAC25333-C880-458A-B146-28F2D70DFEEE}" dt="2021-03-11T19:48:21.276" v="1382" actId="47"/>
        <pc:sldMkLst>
          <pc:docMk/>
          <pc:sldMk cId="1559409721" sldId="447"/>
        </pc:sldMkLst>
        <pc:spChg chg="mod">
          <ac:chgData name="ALEXANDRE" userId="734048d45b8f99b5" providerId="LiveId" clId="{FAC25333-C880-458A-B146-28F2D70DFEEE}" dt="2021-03-11T19:47:58.938" v="1376" actId="1076"/>
          <ac:spMkLst>
            <pc:docMk/>
            <pc:sldMk cId="1559409721" sldId="447"/>
            <ac:spMk id="4" creationId="{10FC7B3D-DECB-6B4A-B36D-F34E590AB03F}"/>
          </ac:spMkLst>
        </pc:spChg>
        <pc:spChg chg="mod">
          <ac:chgData name="ALEXANDRE" userId="734048d45b8f99b5" providerId="LiveId" clId="{FAC25333-C880-458A-B146-28F2D70DFEEE}" dt="2021-03-11T19:47:54.205" v="1375" actId="1076"/>
          <ac:spMkLst>
            <pc:docMk/>
            <pc:sldMk cId="1559409721" sldId="447"/>
            <ac:spMk id="5" creationId="{9EA39031-E3A7-1E43-8BB3-77F0B1C8C3DA}"/>
          </ac:spMkLst>
        </pc:spChg>
        <pc:spChg chg="del">
          <ac:chgData name="ALEXANDRE" userId="734048d45b8f99b5" providerId="LiveId" clId="{FAC25333-C880-458A-B146-28F2D70DFEEE}" dt="2021-03-11T19:47:43.366" v="1368"/>
          <ac:spMkLst>
            <pc:docMk/>
            <pc:sldMk cId="1559409721" sldId="447"/>
            <ac:spMk id="10" creationId="{AFA67CD3-AB4E-4A7A-BEB8-53C445D8C44E}"/>
          </ac:spMkLst>
        </pc:spChg>
        <pc:spChg chg="del">
          <ac:chgData name="ALEXANDRE" userId="734048d45b8f99b5" providerId="LiveId" clId="{FAC25333-C880-458A-B146-28F2D70DFEEE}" dt="2021-03-11T19:47:43.366" v="1368"/>
          <ac:spMkLst>
            <pc:docMk/>
            <pc:sldMk cId="1559409721" sldId="447"/>
            <ac:spMk id="14" creationId="{339C8D78-A644-462F-B674-F440635E5353}"/>
          </ac:spMkLst>
        </pc:spChg>
        <pc:picChg chg="del">
          <ac:chgData name="ALEXANDRE" userId="734048d45b8f99b5" providerId="LiveId" clId="{FAC25333-C880-458A-B146-28F2D70DFEEE}" dt="2021-03-11T19:47:43.366" v="1368"/>
          <ac:picMkLst>
            <pc:docMk/>
            <pc:sldMk cId="1559409721" sldId="447"/>
            <ac:picMk id="12" creationId="{07CF545F-9C2E-4446-97CD-AD92990C2B68}"/>
          </ac:picMkLst>
        </pc:picChg>
      </pc:sldChg>
      <pc:sldChg chg="modSp add del mod">
        <pc:chgData name="ALEXANDRE" userId="734048d45b8f99b5" providerId="LiveId" clId="{FAC25333-C880-458A-B146-28F2D70DFEEE}" dt="2021-03-11T19:48:39.605" v="1388" actId="47"/>
        <pc:sldMkLst>
          <pc:docMk/>
          <pc:sldMk cId="1123306670" sldId="448"/>
        </pc:sldMkLst>
        <pc:spChg chg="mod">
          <ac:chgData name="ALEXANDRE" userId="734048d45b8f99b5" providerId="LiveId" clId="{FAC25333-C880-458A-B146-28F2D70DFEEE}" dt="2021-03-11T19:48:14.462" v="1380" actId="1076"/>
          <ac:spMkLst>
            <pc:docMk/>
            <pc:sldMk cId="1123306670" sldId="448"/>
            <ac:spMk id="4" creationId="{10FC7B3D-DECB-6B4A-B36D-F34E590AB03F}"/>
          </ac:spMkLst>
        </pc:spChg>
      </pc:sldChg>
      <pc:sldChg chg="modSp add mod">
        <pc:chgData name="ALEXANDRE" userId="734048d45b8f99b5" providerId="LiveId" clId="{FAC25333-C880-458A-B146-28F2D70DFEEE}" dt="2021-03-11T19:48:32.610" v="1386" actId="1076"/>
        <pc:sldMkLst>
          <pc:docMk/>
          <pc:sldMk cId="1908632215" sldId="449"/>
        </pc:sldMkLst>
        <pc:spChg chg="mod">
          <ac:chgData name="ALEXANDRE" userId="734048d45b8f99b5" providerId="LiveId" clId="{FAC25333-C880-458A-B146-28F2D70DFEEE}" dt="2021-03-11T19:48:29.438" v="1385" actId="1076"/>
          <ac:spMkLst>
            <pc:docMk/>
            <pc:sldMk cId="1908632215" sldId="449"/>
            <ac:spMk id="4" creationId="{10FC7B3D-DECB-6B4A-B36D-F34E590AB03F}"/>
          </ac:spMkLst>
        </pc:spChg>
        <pc:spChg chg="mod">
          <ac:chgData name="ALEXANDRE" userId="734048d45b8f99b5" providerId="LiveId" clId="{FAC25333-C880-458A-B146-28F2D70DFEEE}" dt="2021-03-11T19:48:32.610" v="1386" actId="1076"/>
          <ac:spMkLst>
            <pc:docMk/>
            <pc:sldMk cId="1908632215" sldId="449"/>
            <ac:spMk id="5" creationId="{9EA39031-E3A7-1E43-8BB3-77F0B1C8C3DA}"/>
          </ac:spMkLst>
        </pc:spChg>
      </pc:sldChg>
      <pc:sldChg chg="add">
        <pc:chgData name="ALEXANDRE" userId="734048d45b8f99b5" providerId="LiveId" clId="{FAC25333-C880-458A-B146-28F2D70DFEEE}" dt="2021-03-11T19:48:37.945" v="1387"/>
        <pc:sldMkLst>
          <pc:docMk/>
          <pc:sldMk cId="3926119694" sldId="450"/>
        </pc:sldMkLst>
      </pc:sldChg>
      <pc:sldChg chg="addSp delSp modSp add mod delAnim">
        <pc:chgData name="ALEXANDRE" userId="734048d45b8f99b5" providerId="LiveId" clId="{FAC25333-C880-458A-B146-28F2D70DFEEE}" dt="2021-03-16T00:15:16.097" v="1535" actId="1076"/>
        <pc:sldMkLst>
          <pc:docMk/>
          <pc:sldMk cId="2839739292" sldId="451"/>
        </pc:sldMkLst>
        <pc:spChg chg="del">
          <ac:chgData name="ALEXANDRE" userId="734048d45b8f99b5" providerId="LiveId" clId="{FAC25333-C880-458A-B146-28F2D70DFEEE}" dt="2021-03-16T00:07:38.397" v="1419" actId="478"/>
          <ac:spMkLst>
            <pc:docMk/>
            <pc:sldMk cId="2839739292" sldId="451"/>
            <ac:spMk id="3" creationId="{4A46B542-71D0-4CA2-8E0A-020F1154A294}"/>
          </ac:spMkLst>
        </pc:spChg>
        <pc:spChg chg="add del mod">
          <ac:chgData name="ALEXANDRE" userId="734048d45b8f99b5" providerId="LiveId" clId="{FAC25333-C880-458A-B146-28F2D70DFEEE}" dt="2021-03-16T00:07:40.364" v="1420" actId="478"/>
          <ac:spMkLst>
            <pc:docMk/>
            <pc:sldMk cId="2839739292" sldId="451"/>
            <ac:spMk id="5" creationId="{4A20FA84-E9A1-4C68-A795-0CE6A8AD0089}"/>
          </ac:spMkLst>
        </pc:spChg>
        <pc:spChg chg="del">
          <ac:chgData name="ALEXANDRE" userId="734048d45b8f99b5" providerId="LiveId" clId="{FAC25333-C880-458A-B146-28F2D70DFEEE}" dt="2021-03-16T00:07:38.397" v="1419" actId="478"/>
          <ac:spMkLst>
            <pc:docMk/>
            <pc:sldMk cId="2839739292" sldId="451"/>
            <ac:spMk id="6" creationId="{07017E44-2ED5-428D-98DB-D31A8B3FE65E}"/>
          </ac:spMkLst>
        </pc:spChg>
        <pc:spChg chg="del">
          <ac:chgData name="ALEXANDRE" userId="734048d45b8f99b5" providerId="LiveId" clId="{FAC25333-C880-458A-B146-28F2D70DFEEE}" dt="2021-03-16T00:07:38.397" v="1419" actId="478"/>
          <ac:spMkLst>
            <pc:docMk/>
            <pc:sldMk cId="2839739292" sldId="451"/>
            <ac:spMk id="7" creationId="{24DC23D2-BAAF-46C4-8722-AA276C2CC7D1}"/>
          </ac:spMkLst>
        </pc:spChg>
        <pc:spChg chg="del">
          <ac:chgData name="ALEXANDRE" userId="734048d45b8f99b5" providerId="LiveId" clId="{FAC25333-C880-458A-B146-28F2D70DFEEE}" dt="2021-03-16T00:07:38.397" v="1419" actId="478"/>
          <ac:spMkLst>
            <pc:docMk/>
            <pc:sldMk cId="2839739292" sldId="451"/>
            <ac:spMk id="11" creationId="{7BB67CE1-2BFA-444B-A133-349DC2DED5F5}"/>
          </ac:spMkLst>
        </pc:spChg>
        <pc:spChg chg="add mod">
          <ac:chgData name="ALEXANDRE" userId="734048d45b8f99b5" providerId="LiveId" clId="{FAC25333-C880-458A-B146-28F2D70DFEEE}" dt="2021-03-16T00:15:16.097" v="1535" actId="1076"/>
          <ac:spMkLst>
            <pc:docMk/>
            <pc:sldMk cId="2839739292" sldId="451"/>
            <ac:spMk id="12" creationId="{0E94CEEC-3086-433B-93A7-0F49BD234B08}"/>
          </ac:spMkLst>
        </pc:spChg>
        <pc:spChg chg="add del mod">
          <ac:chgData name="ALEXANDRE" userId="734048d45b8f99b5" providerId="LiveId" clId="{FAC25333-C880-458A-B146-28F2D70DFEEE}" dt="2021-03-16T00:15:13.441" v="1534" actId="478"/>
          <ac:spMkLst>
            <pc:docMk/>
            <pc:sldMk cId="2839739292" sldId="451"/>
            <ac:spMk id="13" creationId="{6B77D9DA-440B-42B6-B021-643D944CB746}"/>
          </ac:spMkLst>
        </pc:spChg>
        <pc:spChg chg="add del mod">
          <ac:chgData name="ALEXANDRE" userId="734048d45b8f99b5" providerId="LiveId" clId="{FAC25333-C880-458A-B146-28F2D70DFEEE}" dt="2021-03-16T00:12:10.523" v="1479" actId="478"/>
          <ac:spMkLst>
            <pc:docMk/>
            <pc:sldMk cId="2839739292" sldId="451"/>
            <ac:spMk id="14" creationId="{40BF2CC4-87E5-4D37-8517-AA6B027D7955}"/>
          </ac:spMkLst>
        </pc:spChg>
        <pc:spChg chg="add del mod">
          <ac:chgData name="ALEXANDRE" userId="734048d45b8f99b5" providerId="LiveId" clId="{FAC25333-C880-458A-B146-28F2D70DFEEE}" dt="2021-03-16T00:12:10.523" v="1479" actId="478"/>
          <ac:spMkLst>
            <pc:docMk/>
            <pc:sldMk cId="2839739292" sldId="451"/>
            <ac:spMk id="16" creationId="{91A12B2D-C2C0-41B2-B045-6CCF275070BA}"/>
          </ac:spMkLst>
        </pc:spChg>
        <pc:grpChg chg="del">
          <ac:chgData name="ALEXANDRE" userId="734048d45b8f99b5" providerId="LiveId" clId="{FAC25333-C880-458A-B146-28F2D70DFEEE}" dt="2021-03-16T00:07:38.397" v="1419" actId="478"/>
          <ac:grpSpMkLst>
            <pc:docMk/>
            <pc:sldMk cId="2839739292" sldId="451"/>
            <ac:grpSpMk id="10" creationId="{5B203B32-28D3-40A1-99D5-13EA6759DBBD}"/>
          </ac:grpSpMkLst>
        </pc:grpChg>
      </pc:sldChg>
      <pc:sldChg chg="addSp delSp modSp add mod modAnim">
        <pc:chgData name="ALEXANDRE" userId="734048d45b8f99b5" providerId="LiveId" clId="{FAC25333-C880-458A-B146-28F2D70DFEEE}" dt="2021-03-16T00:15:37.851" v="1539" actId="1076"/>
        <pc:sldMkLst>
          <pc:docMk/>
          <pc:sldMk cId="1028565938" sldId="452"/>
        </pc:sldMkLst>
        <pc:spChg chg="add mod">
          <ac:chgData name="ALEXANDRE" userId="734048d45b8f99b5" providerId="LiveId" clId="{FAC25333-C880-458A-B146-28F2D70DFEEE}" dt="2021-03-16T00:15:37.851" v="1539" actId="1076"/>
          <ac:spMkLst>
            <pc:docMk/>
            <pc:sldMk cId="1028565938" sldId="452"/>
            <ac:spMk id="3" creationId="{9E61F50C-00BF-48A6-A6EE-082D7E62CF0F}"/>
          </ac:spMkLst>
        </pc:spChg>
        <pc:spChg chg="add mod">
          <ac:chgData name="ALEXANDRE" userId="734048d45b8f99b5" providerId="LiveId" clId="{FAC25333-C880-458A-B146-28F2D70DFEEE}" dt="2021-03-16T00:15:21.124" v="1536" actId="1076"/>
          <ac:spMkLst>
            <pc:docMk/>
            <pc:sldMk cId="1028565938" sldId="452"/>
            <ac:spMk id="9" creationId="{8DDE9557-1756-4CDC-99E7-1E384D515ADD}"/>
          </ac:spMkLst>
        </pc:spChg>
        <pc:spChg chg="add mod">
          <ac:chgData name="ALEXANDRE" userId="734048d45b8f99b5" providerId="LiveId" clId="{FAC25333-C880-458A-B146-28F2D70DFEEE}" dt="2021-03-16T00:15:24.604" v="1537" actId="1076"/>
          <ac:spMkLst>
            <pc:docMk/>
            <pc:sldMk cId="1028565938" sldId="452"/>
            <ac:spMk id="10" creationId="{993B0F49-5D48-412B-AF5D-258B96F7E043}"/>
          </ac:spMkLst>
        </pc:spChg>
        <pc:spChg chg="del">
          <ac:chgData name="ALEXANDRE" userId="734048d45b8f99b5" providerId="LiveId" clId="{FAC25333-C880-458A-B146-28F2D70DFEEE}" dt="2021-03-16T00:09:59.056" v="1475" actId="478"/>
          <ac:spMkLst>
            <pc:docMk/>
            <pc:sldMk cId="1028565938" sldId="452"/>
            <ac:spMk id="12" creationId="{0E94CEEC-3086-433B-93A7-0F49BD234B08}"/>
          </ac:spMkLst>
        </pc:spChg>
        <pc:spChg chg="del">
          <ac:chgData name="ALEXANDRE" userId="734048d45b8f99b5" providerId="LiveId" clId="{FAC25333-C880-458A-B146-28F2D70DFEEE}" dt="2021-03-16T00:10:04.464" v="1477" actId="478"/>
          <ac:spMkLst>
            <pc:docMk/>
            <pc:sldMk cId="1028565938" sldId="452"/>
            <ac:spMk id="13" creationId="{6B77D9DA-440B-42B6-B021-643D944CB746}"/>
          </ac:spMkLst>
        </pc:spChg>
        <pc:spChg chg="mod">
          <ac:chgData name="ALEXANDRE" userId="734048d45b8f99b5" providerId="LiveId" clId="{FAC25333-C880-458A-B146-28F2D70DFEEE}" dt="2021-03-16T00:14:02.339" v="1495" actId="1076"/>
          <ac:spMkLst>
            <pc:docMk/>
            <pc:sldMk cId="1028565938" sldId="452"/>
            <ac:spMk id="14" creationId="{40BF2CC4-87E5-4D37-8517-AA6B027D7955}"/>
          </ac:spMkLst>
        </pc:spChg>
        <pc:spChg chg="mod">
          <ac:chgData name="ALEXANDRE" userId="734048d45b8f99b5" providerId="LiveId" clId="{FAC25333-C880-458A-B146-28F2D70DFEEE}" dt="2021-03-16T00:13:57.992" v="1493"/>
          <ac:spMkLst>
            <pc:docMk/>
            <pc:sldMk cId="1028565938" sldId="452"/>
            <ac:spMk id="15" creationId="{F2B7BFFC-3163-4FCF-A2BB-98A4D298F32A}"/>
          </ac:spMkLst>
        </pc:spChg>
        <pc:spChg chg="mod">
          <ac:chgData name="ALEXANDRE" userId="734048d45b8f99b5" providerId="LiveId" clId="{FAC25333-C880-458A-B146-28F2D70DFEEE}" dt="2021-03-16T00:15:37.851" v="1539" actId="1076"/>
          <ac:spMkLst>
            <pc:docMk/>
            <pc:sldMk cId="1028565938" sldId="452"/>
            <ac:spMk id="16" creationId="{91A12B2D-C2C0-41B2-B045-6CCF275070BA}"/>
          </ac:spMkLst>
        </pc:spChg>
        <pc:spChg chg="mod">
          <ac:chgData name="ALEXANDRE" userId="734048d45b8f99b5" providerId="LiveId" clId="{FAC25333-C880-458A-B146-28F2D70DFEEE}" dt="2021-03-16T00:13:57.992" v="1493"/>
          <ac:spMkLst>
            <pc:docMk/>
            <pc:sldMk cId="1028565938" sldId="452"/>
            <ac:spMk id="17" creationId="{361D29D8-343A-43D6-A239-42C9F658F6CF}"/>
          </ac:spMkLst>
        </pc:spChg>
        <pc:spChg chg="add mod">
          <ac:chgData name="ALEXANDRE" userId="734048d45b8f99b5" providerId="LiveId" clId="{FAC25333-C880-458A-B146-28F2D70DFEEE}" dt="2021-03-16T00:15:24.604" v="1537" actId="1076"/>
          <ac:spMkLst>
            <pc:docMk/>
            <pc:sldMk cId="1028565938" sldId="452"/>
            <ac:spMk id="18" creationId="{5B01F5A6-2E02-4F64-A725-DC48A02C685F}"/>
          </ac:spMkLst>
        </pc:spChg>
        <pc:spChg chg="add mod">
          <ac:chgData name="ALEXANDRE" userId="734048d45b8f99b5" providerId="LiveId" clId="{FAC25333-C880-458A-B146-28F2D70DFEEE}" dt="2021-03-16T00:15:26.205" v="1538" actId="1076"/>
          <ac:spMkLst>
            <pc:docMk/>
            <pc:sldMk cId="1028565938" sldId="452"/>
            <ac:spMk id="19" creationId="{B6EA68E9-3E88-4618-8A55-3E3B02A93BA4}"/>
          </ac:spMkLst>
        </pc:spChg>
        <pc:grpChg chg="add mod">
          <ac:chgData name="ALEXANDRE" userId="734048d45b8f99b5" providerId="LiveId" clId="{FAC25333-C880-458A-B146-28F2D70DFEEE}" dt="2021-03-16T00:15:24.604" v="1537" actId="1076"/>
          <ac:grpSpMkLst>
            <pc:docMk/>
            <pc:sldMk cId="1028565938" sldId="452"/>
            <ac:grpSpMk id="11" creationId="{602AB5D6-1FA5-450B-80D7-4A0E88BA699A}"/>
          </ac:grpSpMkLst>
        </pc:grpChg>
      </pc:sldChg>
      <pc:sldChg chg="addSp delSp modSp add mod delAnim">
        <pc:chgData name="ALEXANDRE" userId="734048d45b8f99b5" providerId="LiveId" clId="{FAC25333-C880-458A-B146-28F2D70DFEEE}" dt="2021-03-16T00:39:29.702" v="1689" actId="20577"/>
        <pc:sldMkLst>
          <pc:docMk/>
          <pc:sldMk cId="2094999499" sldId="453"/>
        </pc:sldMkLst>
        <pc:spChg chg="mod">
          <ac:chgData name="ALEXANDRE" userId="734048d45b8f99b5" providerId="LiveId" clId="{FAC25333-C880-458A-B146-28F2D70DFEEE}" dt="2021-03-16T00:33:07.899" v="1651" actId="14100"/>
          <ac:spMkLst>
            <pc:docMk/>
            <pc:sldMk cId="2094999499" sldId="453"/>
            <ac:spMk id="2" creationId="{F216F69A-B4EB-4C2B-B959-F0868EEBA72F}"/>
          </ac:spMkLst>
        </pc:spChg>
        <pc:spChg chg="del">
          <ac:chgData name="ALEXANDRE" userId="734048d45b8f99b5" providerId="LiveId" clId="{FAC25333-C880-458A-B146-28F2D70DFEEE}" dt="2021-03-16T00:32:20.284" v="1629" actId="478"/>
          <ac:spMkLst>
            <pc:docMk/>
            <pc:sldMk cId="2094999499" sldId="453"/>
            <ac:spMk id="4" creationId="{33489E3D-3690-4875-87F5-20B9AF5D2666}"/>
          </ac:spMkLst>
        </pc:spChg>
        <pc:spChg chg="mod">
          <ac:chgData name="ALEXANDRE" userId="734048d45b8f99b5" providerId="LiveId" clId="{FAC25333-C880-458A-B146-28F2D70DFEEE}" dt="2021-03-16T00:32:55.583" v="1647" actId="1076"/>
          <ac:spMkLst>
            <pc:docMk/>
            <pc:sldMk cId="2094999499" sldId="453"/>
            <ac:spMk id="14" creationId="{10B647AE-5C9A-49A1-A833-DC60FC3DC596}"/>
          </ac:spMkLst>
        </pc:spChg>
        <pc:spChg chg="mod">
          <ac:chgData name="ALEXANDRE" userId="734048d45b8f99b5" providerId="LiveId" clId="{FAC25333-C880-458A-B146-28F2D70DFEEE}" dt="2021-03-16T00:33:00.119" v="1648" actId="1076"/>
          <ac:spMkLst>
            <pc:docMk/>
            <pc:sldMk cId="2094999499" sldId="453"/>
            <ac:spMk id="15" creationId="{11484C03-00D3-48BA-AF09-531A2D204128}"/>
          </ac:spMkLst>
        </pc:spChg>
        <pc:spChg chg="add mod">
          <ac:chgData name="ALEXANDRE" userId="734048d45b8f99b5" providerId="LiveId" clId="{FAC25333-C880-458A-B146-28F2D70DFEEE}" dt="2021-03-16T00:39:29.702" v="1689" actId="20577"/>
          <ac:spMkLst>
            <pc:docMk/>
            <pc:sldMk cId="2094999499" sldId="453"/>
            <ac:spMk id="17" creationId="{1A03BE6D-A04C-4262-85FA-6E206C7E5113}"/>
          </ac:spMkLst>
        </pc:spChg>
        <pc:grpChg chg="del">
          <ac:chgData name="ALEXANDRE" userId="734048d45b8f99b5" providerId="LiveId" clId="{FAC25333-C880-458A-B146-28F2D70DFEEE}" dt="2021-03-16T00:31:59.561" v="1627" actId="478"/>
          <ac:grpSpMkLst>
            <pc:docMk/>
            <pc:sldMk cId="2094999499" sldId="453"/>
            <ac:grpSpMk id="11" creationId="{DC6C8BAE-96EE-4FD1-8765-C40FE763BCBC}"/>
          </ac:grpSpMkLst>
        </pc:grpChg>
        <pc:grpChg chg="del mod ord">
          <ac:chgData name="ALEXANDRE" userId="734048d45b8f99b5" providerId="LiveId" clId="{FAC25333-C880-458A-B146-28F2D70DFEEE}" dt="2021-03-16T00:34:41.966" v="1659" actId="478"/>
          <ac:grpSpMkLst>
            <pc:docMk/>
            <pc:sldMk cId="2094999499" sldId="453"/>
            <ac:grpSpMk id="13" creationId="{2C7ECEFB-FAE9-496D-A50F-FA9CD22C0B99}"/>
          </ac:grpSpMkLst>
        </pc:grpChg>
        <pc:picChg chg="add mod ord">
          <ac:chgData name="ALEXANDRE" userId="734048d45b8f99b5" providerId="LiveId" clId="{FAC25333-C880-458A-B146-28F2D70DFEEE}" dt="2021-03-16T00:34:54.434" v="1662" actId="1076"/>
          <ac:picMkLst>
            <pc:docMk/>
            <pc:sldMk cId="2094999499" sldId="453"/>
            <ac:picMk id="5" creationId="{467E445E-4477-46D4-8143-13C6BB79CE5E}"/>
          </ac:picMkLst>
        </pc:picChg>
        <pc:picChg chg="del">
          <ac:chgData name="ALEXANDRE" userId="734048d45b8f99b5" providerId="LiveId" clId="{FAC25333-C880-458A-B146-28F2D70DFEEE}" dt="2021-03-16T00:31:13.869" v="1616" actId="478"/>
          <ac:picMkLst>
            <pc:docMk/>
            <pc:sldMk cId="2094999499" sldId="453"/>
            <ac:picMk id="6" creationId="{EF42C642-0CDF-492B-A869-DAE3121CBBB6}"/>
          </ac:picMkLst>
        </pc:picChg>
        <pc:picChg chg="add del mod">
          <ac:chgData name="ALEXANDRE" userId="734048d45b8f99b5" providerId="LiveId" clId="{FAC25333-C880-458A-B146-28F2D70DFEEE}" dt="2021-03-16T00:34:43.855" v="1660" actId="478"/>
          <ac:picMkLst>
            <pc:docMk/>
            <pc:sldMk cId="2094999499" sldId="453"/>
            <ac:picMk id="21" creationId="{7AC8D47B-D939-4C9B-A376-9DDC06614A7B}"/>
          </ac:picMkLst>
        </pc:picChg>
        <pc:picChg chg="add del mod">
          <ac:chgData name="ALEXANDRE" userId="734048d45b8f99b5" providerId="LiveId" clId="{FAC25333-C880-458A-B146-28F2D70DFEEE}" dt="2021-03-16T00:34:39.461" v="1658" actId="478"/>
          <ac:picMkLst>
            <pc:docMk/>
            <pc:sldMk cId="2094999499" sldId="453"/>
            <ac:picMk id="23" creationId="{E04701B5-5AE3-4426-BF5E-ADF49ABF27D7}"/>
          </ac:picMkLst>
        </pc:picChg>
        <pc:cxnChg chg="mod">
          <ac:chgData name="ALEXANDRE" userId="734048d45b8f99b5" providerId="LiveId" clId="{FAC25333-C880-458A-B146-28F2D70DFEEE}" dt="2021-03-16T00:31:59.561" v="1627" actId="478"/>
          <ac:cxnSpMkLst>
            <pc:docMk/>
            <pc:sldMk cId="2094999499" sldId="453"/>
            <ac:cxnSpMk id="10" creationId="{D3C1D957-77C6-4E9E-8C46-7819875CB69A}"/>
          </ac:cxnSpMkLst>
        </pc:cxnChg>
        <pc:cxnChg chg="mod">
          <ac:chgData name="ALEXANDRE" userId="734048d45b8f99b5" providerId="LiveId" clId="{FAC25333-C880-458A-B146-28F2D70DFEEE}" dt="2021-03-16T00:34:41.966" v="1659" actId="478"/>
          <ac:cxnSpMkLst>
            <pc:docMk/>
            <pc:sldMk cId="2094999499" sldId="453"/>
            <ac:cxnSpMk id="16" creationId="{6E23710E-6647-472E-BA7A-B014FD339A7C}"/>
          </ac:cxnSpMkLst>
        </pc:cxnChg>
      </pc:sldChg>
      <pc:sldChg chg="delSp modSp add mod">
        <pc:chgData name="ALEXANDRE" userId="734048d45b8f99b5" providerId="LiveId" clId="{FAC25333-C880-458A-B146-28F2D70DFEEE}" dt="2021-03-16T00:44:02.190" v="1838" actId="14100"/>
        <pc:sldMkLst>
          <pc:docMk/>
          <pc:sldMk cId="2267117218" sldId="454"/>
        </pc:sldMkLst>
        <pc:spChg chg="mod">
          <ac:chgData name="ALEXANDRE" userId="734048d45b8f99b5" providerId="LiveId" clId="{FAC25333-C880-458A-B146-28F2D70DFEEE}" dt="2021-03-16T00:35:08.428" v="1667" actId="14100"/>
          <ac:spMkLst>
            <pc:docMk/>
            <pc:sldMk cId="2267117218" sldId="454"/>
            <ac:spMk id="2" creationId="{F216F69A-B4EB-4C2B-B959-F0868EEBA72F}"/>
          </ac:spMkLst>
        </pc:spChg>
        <pc:spChg chg="mod">
          <ac:chgData name="ALEXANDRE" userId="734048d45b8f99b5" providerId="LiveId" clId="{FAC25333-C880-458A-B146-28F2D70DFEEE}" dt="2021-03-16T00:44:02.190" v="1838" actId="14100"/>
          <ac:spMkLst>
            <pc:docMk/>
            <pc:sldMk cId="2267117218" sldId="454"/>
            <ac:spMk id="14" creationId="{10B647AE-5C9A-49A1-A833-DC60FC3DC596}"/>
          </ac:spMkLst>
        </pc:spChg>
        <pc:spChg chg="mod">
          <ac:chgData name="ALEXANDRE" userId="734048d45b8f99b5" providerId="LiveId" clId="{FAC25333-C880-458A-B146-28F2D70DFEEE}" dt="2021-03-16T00:35:31.008" v="1673" actId="1076"/>
          <ac:spMkLst>
            <pc:docMk/>
            <pc:sldMk cId="2267117218" sldId="454"/>
            <ac:spMk id="15" creationId="{11484C03-00D3-48BA-AF09-531A2D204128}"/>
          </ac:spMkLst>
        </pc:spChg>
        <pc:spChg chg="del">
          <ac:chgData name="ALEXANDRE" userId="734048d45b8f99b5" providerId="LiveId" clId="{FAC25333-C880-458A-B146-28F2D70DFEEE}" dt="2021-03-16T00:35:05.988" v="1666" actId="478"/>
          <ac:spMkLst>
            <pc:docMk/>
            <pc:sldMk cId="2267117218" sldId="454"/>
            <ac:spMk id="17" creationId="{1A03BE6D-A04C-4262-85FA-6E206C7E5113}"/>
          </ac:spMkLst>
        </pc:spChg>
        <pc:grpChg chg="mod ord">
          <ac:chgData name="ALEXANDRE" userId="734048d45b8f99b5" providerId="LiveId" clId="{FAC25333-C880-458A-B146-28F2D70DFEEE}" dt="2021-03-16T00:35:20.397" v="1671" actId="1076"/>
          <ac:grpSpMkLst>
            <pc:docMk/>
            <pc:sldMk cId="2267117218" sldId="454"/>
            <ac:grpSpMk id="13" creationId="{2C7ECEFB-FAE9-496D-A50F-FA9CD22C0B99}"/>
          </ac:grpSpMkLst>
        </pc:grpChg>
        <pc:picChg chg="del">
          <ac:chgData name="ALEXANDRE" userId="734048d45b8f99b5" providerId="LiveId" clId="{FAC25333-C880-458A-B146-28F2D70DFEEE}" dt="2021-03-16T00:35:00.597" v="1663" actId="478"/>
          <ac:picMkLst>
            <pc:docMk/>
            <pc:sldMk cId="2267117218" sldId="454"/>
            <ac:picMk id="5" creationId="{467E445E-4477-46D4-8143-13C6BB79CE5E}"/>
          </ac:picMkLst>
        </pc:picChg>
        <pc:picChg chg="del">
          <ac:chgData name="ALEXANDRE" userId="734048d45b8f99b5" providerId="LiveId" clId="{FAC25333-C880-458A-B146-28F2D70DFEEE}" dt="2021-03-16T00:43:28.928" v="1828" actId="478"/>
          <ac:picMkLst>
            <pc:docMk/>
            <pc:sldMk cId="2267117218" sldId="454"/>
            <ac:picMk id="21" creationId="{7AC8D47B-D939-4C9B-A376-9DDC06614A7B}"/>
          </ac:picMkLst>
        </pc:picChg>
        <pc:picChg chg="mod">
          <ac:chgData name="ALEXANDRE" userId="734048d45b8f99b5" providerId="LiveId" clId="{FAC25333-C880-458A-B146-28F2D70DFEEE}" dt="2021-03-16T00:35:10.432" v="1668" actId="1076"/>
          <ac:picMkLst>
            <pc:docMk/>
            <pc:sldMk cId="2267117218" sldId="454"/>
            <ac:picMk id="23" creationId="{E04701B5-5AE3-4426-BF5E-ADF49ABF27D7}"/>
          </ac:picMkLst>
        </pc:picChg>
        <pc:cxnChg chg="mod">
          <ac:chgData name="ALEXANDRE" userId="734048d45b8f99b5" providerId="LiveId" clId="{FAC25333-C880-458A-B146-28F2D70DFEEE}" dt="2021-03-16T00:44:02.190" v="1838" actId="14100"/>
          <ac:cxnSpMkLst>
            <pc:docMk/>
            <pc:sldMk cId="2267117218" sldId="454"/>
            <ac:cxnSpMk id="16" creationId="{6E23710E-6647-472E-BA7A-B014FD339A7C}"/>
          </ac:cxnSpMkLst>
        </pc:cxnChg>
      </pc:sldChg>
      <pc:sldChg chg="addSp delSp modSp add mod delAnim modAnim">
        <pc:chgData name="ALEXANDRE" userId="734048d45b8f99b5" providerId="LiveId" clId="{FAC25333-C880-458A-B146-28F2D70DFEEE}" dt="2021-03-16T00:41:50.436" v="1794" actId="478"/>
        <pc:sldMkLst>
          <pc:docMk/>
          <pc:sldMk cId="1917539943" sldId="455"/>
        </pc:sldMkLst>
        <pc:spChg chg="mod">
          <ac:chgData name="ALEXANDRE" userId="734048d45b8f99b5" providerId="LiveId" clId="{FAC25333-C880-458A-B146-28F2D70DFEEE}" dt="2021-03-16T00:40:01.441" v="1695" actId="14100"/>
          <ac:spMkLst>
            <pc:docMk/>
            <pc:sldMk cId="1917539943" sldId="455"/>
            <ac:spMk id="10" creationId="{901B994D-367D-4136-8039-68612F57B439}"/>
          </ac:spMkLst>
        </pc:spChg>
        <pc:spChg chg="mod">
          <ac:chgData name="ALEXANDRE" userId="734048d45b8f99b5" providerId="LiveId" clId="{FAC25333-C880-458A-B146-28F2D70DFEEE}" dt="2021-03-16T00:40:07.878" v="1698" actId="1076"/>
          <ac:spMkLst>
            <pc:docMk/>
            <pc:sldMk cId="1917539943" sldId="455"/>
            <ac:spMk id="11" creationId="{CF27A4CA-5BD1-4C7C-85A9-C802D44BDFD3}"/>
          </ac:spMkLst>
        </pc:spChg>
        <pc:grpChg chg="add mod">
          <ac:chgData name="ALEXANDRE" userId="734048d45b8f99b5" providerId="LiveId" clId="{FAC25333-C880-458A-B146-28F2D70DFEEE}" dt="2021-03-16T00:39:48.464" v="1691" actId="1076"/>
          <ac:grpSpMkLst>
            <pc:docMk/>
            <pc:sldMk cId="1917539943" sldId="455"/>
            <ac:grpSpMk id="9" creationId="{08940DD2-6B13-4B6C-8513-0E38D3610F78}"/>
          </ac:grpSpMkLst>
        </pc:grpChg>
        <pc:grpChg chg="del">
          <ac:chgData name="ALEXANDRE" userId="734048d45b8f99b5" providerId="LiveId" clId="{FAC25333-C880-458A-B146-28F2D70DFEEE}" dt="2021-03-16T00:35:38.060" v="1675" actId="478"/>
          <ac:grpSpMkLst>
            <pc:docMk/>
            <pc:sldMk cId="1917539943" sldId="455"/>
            <ac:grpSpMk id="13" creationId="{2C7ECEFB-FAE9-496D-A50F-FA9CD22C0B99}"/>
          </ac:grpSpMkLst>
        </pc:grpChg>
        <pc:picChg chg="add del mod">
          <ac:chgData name="ALEXANDRE" userId="734048d45b8f99b5" providerId="LiveId" clId="{FAC25333-C880-458A-B146-28F2D70DFEEE}" dt="2021-03-16T00:41:50.436" v="1794" actId="478"/>
          <ac:picMkLst>
            <pc:docMk/>
            <pc:sldMk cId="1917539943" sldId="455"/>
            <ac:picMk id="7" creationId="{53AA6896-5016-4C67-8911-8C4E37C0F870}"/>
          </ac:picMkLst>
        </pc:picChg>
        <pc:picChg chg="mod ord">
          <ac:chgData name="ALEXANDRE" userId="734048d45b8f99b5" providerId="LiveId" clId="{FAC25333-C880-458A-B146-28F2D70DFEEE}" dt="2021-03-16T00:35:49.867" v="1682" actId="1076"/>
          <ac:picMkLst>
            <pc:docMk/>
            <pc:sldMk cId="1917539943" sldId="455"/>
            <ac:picMk id="21" creationId="{7AC8D47B-D939-4C9B-A376-9DDC06614A7B}"/>
          </ac:picMkLst>
        </pc:picChg>
        <pc:picChg chg="add del">
          <ac:chgData name="ALEXANDRE" userId="734048d45b8f99b5" providerId="LiveId" clId="{FAC25333-C880-458A-B146-28F2D70DFEEE}" dt="2021-03-16T00:35:43.444" v="1679" actId="478"/>
          <ac:picMkLst>
            <pc:docMk/>
            <pc:sldMk cId="1917539943" sldId="455"/>
            <ac:picMk id="23" creationId="{E04701B5-5AE3-4426-BF5E-ADF49ABF27D7}"/>
          </ac:picMkLst>
        </pc:picChg>
        <pc:cxnChg chg="mod">
          <ac:chgData name="ALEXANDRE" userId="734048d45b8f99b5" providerId="LiveId" clId="{FAC25333-C880-458A-B146-28F2D70DFEEE}" dt="2021-03-16T00:40:07.878" v="1698" actId="1076"/>
          <ac:cxnSpMkLst>
            <pc:docMk/>
            <pc:sldMk cId="1917539943" sldId="455"/>
            <ac:cxnSpMk id="12" creationId="{C94FEC5C-4F59-40EA-9D46-0022B8591D89}"/>
          </ac:cxnSpMkLst>
        </pc:cxnChg>
        <pc:cxnChg chg="mod">
          <ac:chgData name="ALEXANDRE" userId="734048d45b8f99b5" providerId="LiveId" clId="{FAC25333-C880-458A-B146-28F2D70DFEEE}" dt="2021-03-16T00:35:38.060" v="1675" actId="478"/>
          <ac:cxnSpMkLst>
            <pc:docMk/>
            <pc:sldMk cId="1917539943" sldId="455"/>
            <ac:cxnSpMk id="16" creationId="{6E23710E-6647-472E-BA7A-B014FD339A7C}"/>
          </ac:cxnSpMkLst>
        </pc:cxnChg>
      </pc:sldChg>
      <pc:sldChg chg="addSp delSp modSp add mod modAnim">
        <pc:chgData name="ALEXANDRE" userId="734048d45b8f99b5" providerId="LiveId" clId="{FAC25333-C880-458A-B146-28F2D70DFEEE}" dt="2021-03-16T00:42:18.647" v="1802"/>
        <pc:sldMkLst>
          <pc:docMk/>
          <pc:sldMk cId="2989573592" sldId="456"/>
        </pc:sldMkLst>
        <pc:spChg chg="mod">
          <ac:chgData name="ALEXANDRE" userId="734048d45b8f99b5" providerId="LiveId" clId="{FAC25333-C880-458A-B146-28F2D70DFEEE}" dt="2021-03-16T00:40:54.940" v="1710" actId="14100"/>
          <ac:spMkLst>
            <pc:docMk/>
            <pc:sldMk cId="2989573592" sldId="456"/>
            <ac:spMk id="10" creationId="{901B994D-367D-4136-8039-68612F57B439}"/>
          </ac:spMkLst>
        </pc:spChg>
        <pc:spChg chg="mod">
          <ac:chgData name="ALEXANDRE" userId="734048d45b8f99b5" providerId="LiveId" clId="{FAC25333-C880-458A-B146-28F2D70DFEEE}" dt="2021-03-16T00:41:36.832" v="1793" actId="1076"/>
          <ac:spMkLst>
            <pc:docMk/>
            <pc:sldMk cId="2989573592" sldId="456"/>
            <ac:spMk id="11" creationId="{CF27A4CA-5BD1-4C7C-85A9-C802D44BDFD3}"/>
          </ac:spMkLst>
        </pc:spChg>
        <pc:spChg chg="add mod">
          <ac:chgData name="ALEXANDRE" userId="734048d45b8f99b5" providerId="LiveId" clId="{FAC25333-C880-458A-B146-28F2D70DFEEE}" dt="2021-03-16T00:42:05.394" v="1799" actId="20577"/>
          <ac:spMkLst>
            <pc:docMk/>
            <pc:sldMk cId="2989573592" sldId="456"/>
            <ac:spMk id="14" creationId="{3F4BA4D6-D560-4F7B-ABE6-C7809968914F}"/>
          </ac:spMkLst>
        </pc:spChg>
        <pc:spChg chg="add mod">
          <ac:chgData name="ALEXANDRE" userId="734048d45b8f99b5" providerId="LiveId" clId="{FAC25333-C880-458A-B146-28F2D70DFEEE}" dt="2021-03-16T00:42:15.588" v="1801" actId="1076"/>
          <ac:spMkLst>
            <pc:docMk/>
            <pc:sldMk cId="2989573592" sldId="456"/>
            <ac:spMk id="15" creationId="{F2EDC12A-60FC-4E7C-B045-5BE3761B514D}"/>
          </ac:spMkLst>
        </pc:spChg>
        <pc:grpChg chg="mod ord">
          <ac:chgData name="ALEXANDRE" userId="734048d45b8f99b5" providerId="LiveId" clId="{FAC25333-C880-458A-B146-28F2D70DFEEE}" dt="2021-03-16T00:40:52.471" v="1709" actId="1076"/>
          <ac:grpSpMkLst>
            <pc:docMk/>
            <pc:sldMk cId="2989573592" sldId="456"/>
            <ac:grpSpMk id="9" creationId="{08940DD2-6B13-4B6C-8513-0E38D3610F78}"/>
          </ac:grpSpMkLst>
        </pc:grpChg>
        <pc:picChg chg="mod">
          <ac:chgData name="ALEXANDRE" userId="734048d45b8f99b5" providerId="LiveId" clId="{FAC25333-C880-458A-B146-28F2D70DFEEE}" dt="2021-03-16T00:41:32.783" v="1792" actId="1076"/>
          <ac:picMkLst>
            <pc:docMk/>
            <pc:sldMk cId="2989573592" sldId="456"/>
            <ac:picMk id="7" creationId="{53AA6896-5016-4C67-8911-8C4E37C0F870}"/>
          </ac:picMkLst>
        </pc:picChg>
        <pc:picChg chg="del">
          <ac:chgData name="ALEXANDRE" userId="734048d45b8f99b5" providerId="LiveId" clId="{FAC25333-C880-458A-B146-28F2D70DFEEE}" dt="2021-03-16T00:40:33.888" v="1704" actId="478"/>
          <ac:picMkLst>
            <pc:docMk/>
            <pc:sldMk cId="2989573592" sldId="456"/>
            <ac:picMk id="21" creationId="{7AC8D47B-D939-4C9B-A376-9DDC06614A7B}"/>
          </ac:picMkLst>
        </pc:picChg>
        <pc:cxnChg chg="mod">
          <ac:chgData name="ALEXANDRE" userId="734048d45b8f99b5" providerId="LiveId" clId="{FAC25333-C880-458A-B146-28F2D70DFEEE}" dt="2021-03-16T00:41:36.832" v="1793" actId="1076"/>
          <ac:cxnSpMkLst>
            <pc:docMk/>
            <pc:sldMk cId="2989573592" sldId="456"/>
            <ac:cxnSpMk id="12" creationId="{C94FEC5C-4F59-40EA-9D46-0022B8591D89}"/>
          </ac:cxnSpMkLst>
        </pc:cxnChg>
      </pc:sldChg>
      <pc:sldChg chg="addSp delSp modSp add mod delAnim modAnim">
        <pc:chgData name="ALEXANDRE" userId="734048d45b8f99b5" providerId="LiveId" clId="{FAC25333-C880-458A-B146-28F2D70DFEEE}" dt="2021-03-16T00:43:46.008" v="1837" actId="14100"/>
        <pc:sldMkLst>
          <pc:docMk/>
          <pc:sldMk cId="898344610" sldId="457"/>
        </pc:sldMkLst>
        <pc:spChg chg="mod">
          <ac:chgData name="ALEXANDRE" userId="734048d45b8f99b5" providerId="LiveId" clId="{FAC25333-C880-458A-B146-28F2D70DFEEE}" dt="2021-03-16T00:43:15.488" v="1812" actId="1076"/>
          <ac:spMkLst>
            <pc:docMk/>
            <pc:sldMk cId="898344610" sldId="457"/>
            <ac:spMk id="10" creationId="{901B994D-367D-4136-8039-68612F57B439}"/>
          </ac:spMkLst>
        </pc:spChg>
        <pc:spChg chg="mod">
          <ac:chgData name="ALEXANDRE" userId="734048d45b8f99b5" providerId="LiveId" clId="{FAC25333-C880-458A-B146-28F2D70DFEEE}" dt="2021-03-16T00:43:46.008" v="1837" actId="14100"/>
          <ac:spMkLst>
            <pc:docMk/>
            <pc:sldMk cId="898344610" sldId="457"/>
            <ac:spMk id="11" creationId="{CF27A4CA-5BD1-4C7C-85A9-C802D44BDFD3}"/>
          </ac:spMkLst>
        </pc:spChg>
        <pc:spChg chg="del">
          <ac:chgData name="ALEXANDRE" userId="734048d45b8f99b5" providerId="LiveId" clId="{FAC25333-C880-458A-B146-28F2D70DFEEE}" dt="2021-03-16T00:42:35.407" v="1805" actId="478"/>
          <ac:spMkLst>
            <pc:docMk/>
            <pc:sldMk cId="898344610" sldId="457"/>
            <ac:spMk id="14" creationId="{3F4BA4D6-D560-4F7B-ABE6-C7809968914F}"/>
          </ac:spMkLst>
        </pc:spChg>
        <pc:spChg chg="del">
          <ac:chgData name="ALEXANDRE" userId="734048d45b8f99b5" providerId="LiveId" clId="{FAC25333-C880-458A-B146-28F2D70DFEEE}" dt="2021-03-16T00:42:59.678" v="1808" actId="478"/>
          <ac:spMkLst>
            <pc:docMk/>
            <pc:sldMk cId="898344610" sldId="457"/>
            <ac:spMk id="15" creationId="{F2EDC12A-60FC-4E7C-B045-5BE3761B514D}"/>
          </ac:spMkLst>
        </pc:spChg>
        <pc:grpChg chg="ord">
          <ac:chgData name="ALEXANDRE" userId="734048d45b8f99b5" providerId="LiveId" clId="{FAC25333-C880-458A-B146-28F2D70DFEEE}" dt="2021-03-16T00:43:10.389" v="1811" actId="166"/>
          <ac:grpSpMkLst>
            <pc:docMk/>
            <pc:sldMk cId="898344610" sldId="457"/>
            <ac:grpSpMk id="9" creationId="{08940DD2-6B13-4B6C-8513-0E38D3610F78}"/>
          </ac:grpSpMkLst>
        </pc:grpChg>
        <pc:picChg chg="add mod">
          <ac:chgData name="ALEXANDRE" userId="734048d45b8f99b5" providerId="LiveId" clId="{FAC25333-C880-458A-B146-28F2D70DFEEE}" dt="2021-03-16T00:42:57.725" v="1807" actId="1076"/>
          <ac:picMkLst>
            <pc:docMk/>
            <pc:sldMk cId="898344610" sldId="457"/>
            <ac:picMk id="4" creationId="{3FD8653F-78F8-4E2C-ADA0-9BFA4C0270DB}"/>
          </ac:picMkLst>
        </pc:picChg>
        <pc:picChg chg="del">
          <ac:chgData name="ALEXANDRE" userId="734048d45b8f99b5" providerId="LiveId" clId="{FAC25333-C880-458A-B146-28F2D70DFEEE}" dt="2021-03-16T00:42:31.542" v="1804" actId="478"/>
          <ac:picMkLst>
            <pc:docMk/>
            <pc:sldMk cId="898344610" sldId="457"/>
            <ac:picMk id="7" creationId="{53AA6896-5016-4C67-8911-8C4E37C0F870}"/>
          </ac:picMkLst>
        </pc:picChg>
        <pc:cxnChg chg="mod">
          <ac:chgData name="ALEXANDRE" userId="734048d45b8f99b5" providerId="LiveId" clId="{FAC25333-C880-458A-B146-28F2D70DFEEE}" dt="2021-03-16T00:43:46.008" v="1837" actId="14100"/>
          <ac:cxnSpMkLst>
            <pc:docMk/>
            <pc:sldMk cId="898344610" sldId="457"/>
            <ac:cxnSpMk id="12" creationId="{C94FEC5C-4F59-40EA-9D46-0022B8591D89}"/>
          </ac:cxnSpMkLst>
        </pc:cxnChg>
      </pc:sldChg>
      <pc:sldChg chg="addSp delSp modSp add mod">
        <pc:chgData name="ALEXANDRE" userId="734048d45b8f99b5" providerId="LiveId" clId="{FAC25333-C880-458A-B146-28F2D70DFEEE}" dt="2021-03-16T01:01:52.240" v="2071" actId="1076"/>
        <pc:sldMkLst>
          <pc:docMk/>
          <pc:sldMk cId="1731429211" sldId="458"/>
        </pc:sldMkLst>
        <pc:spChg chg="add mod">
          <ac:chgData name="ALEXANDRE" userId="734048d45b8f99b5" providerId="LiveId" clId="{FAC25333-C880-458A-B146-28F2D70DFEEE}" dt="2021-03-16T00:59:57.355" v="1938" actId="1076"/>
          <ac:spMkLst>
            <pc:docMk/>
            <pc:sldMk cId="1731429211" sldId="458"/>
            <ac:spMk id="3" creationId="{94D86CAF-F91D-47DC-8022-545BBA96B8B4}"/>
          </ac:spMkLst>
        </pc:spChg>
        <pc:spChg chg="add mod ord">
          <ac:chgData name="ALEXANDRE" userId="734048d45b8f99b5" providerId="LiveId" clId="{FAC25333-C880-458A-B146-28F2D70DFEEE}" dt="2021-03-16T01:01:52.240" v="2071" actId="1076"/>
          <ac:spMkLst>
            <pc:docMk/>
            <pc:sldMk cId="1731429211" sldId="458"/>
            <ac:spMk id="7" creationId="{A4EEAB9E-ECC2-4B20-942F-9A23597B2D70}"/>
          </ac:spMkLst>
        </pc:spChg>
        <pc:spChg chg="del">
          <ac:chgData name="ALEXANDRE" userId="734048d45b8f99b5" providerId="LiveId" clId="{FAC25333-C880-458A-B146-28F2D70DFEEE}" dt="2021-03-16T00:57:45.960" v="1871" actId="478"/>
          <ac:spMkLst>
            <pc:docMk/>
            <pc:sldMk cId="1731429211" sldId="458"/>
            <ac:spMk id="8" creationId="{400C391C-6A9E-4698-8736-D7BE1CFE9630}"/>
          </ac:spMkLst>
        </pc:spChg>
        <pc:picChg chg="del">
          <ac:chgData name="ALEXANDRE" userId="734048d45b8f99b5" providerId="LiveId" clId="{FAC25333-C880-458A-B146-28F2D70DFEEE}" dt="2021-03-16T00:57:43.192" v="1869" actId="478"/>
          <ac:picMkLst>
            <pc:docMk/>
            <pc:sldMk cId="1731429211" sldId="458"/>
            <ac:picMk id="4" creationId="{FB8B5AF7-BA37-4D4C-B72B-033C3458F26B}"/>
          </ac:picMkLst>
        </pc:picChg>
        <pc:picChg chg="add mod modCrop">
          <ac:chgData name="ALEXANDRE" userId="734048d45b8f99b5" providerId="LiveId" clId="{FAC25333-C880-458A-B146-28F2D70DFEEE}" dt="2021-03-16T00:59:55.026" v="1937" actId="1076"/>
          <ac:picMkLst>
            <pc:docMk/>
            <pc:sldMk cId="1731429211" sldId="458"/>
            <ac:picMk id="9" creationId="{E0B27AFD-E0EF-4360-B00F-A0CDF6721338}"/>
          </ac:picMkLst>
        </pc:picChg>
      </pc:sldChg>
      <pc:sldChg chg="addSp delSp modSp add mod">
        <pc:chgData name="ALEXANDRE" userId="734048d45b8f99b5" providerId="LiveId" clId="{FAC25333-C880-458A-B146-28F2D70DFEEE}" dt="2021-03-16T01:05:07.964" v="2120" actId="1076"/>
        <pc:sldMkLst>
          <pc:docMk/>
          <pc:sldMk cId="3391759094" sldId="459"/>
        </pc:sldMkLst>
        <pc:spChg chg="mod">
          <ac:chgData name="ALEXANDRE" userId="734048d45b8f99b5" providerId="LiveId" clId="{FAC25333-C880-458A-B146-28F2D70DFEEE}" dt="2021-03-16T01:05:00.568" v="2118" actId="404"/>
          <ac:spMkLst>
            <pc:docMk/>
            <pc:sldMk cId="3391759094" sldId="459"/>
            <ac:spMk id="2" creationId="{40D5CE17-1FEF-4952-9A46-00E34DFB7F42}"/>
          </ac:spMkLst>
        </pc:spChg>
        <pc:spChg chg="del">
          <ac:chgData name="ALEXANDRE" userId="734048d45b8f99b5" providerId="LiveId" clId="{FAC25333-C880-458A-B146-28F2D70DFEEE}" dt="2021-03-16T01:03:50.742" v="2074" actId="478"/>
          <ac:spMkLst>
            <pc:docMk/>
            <pc:sldMk cId="3391759094" sldId="459"/>
            <ac:spMk id="3" creationId="{94D86CAF-F91D-47DC-8022-545BBA96B8B4}"/>
          </ac:spMkLst>
        </pc:spChg>
        <pc:spChg chg="add mod">
          <ac:chgData name="ALEXANDRE" userId="734048d45b8f99b5" providerId="LiveId" clId="{FAC25333-C880-458A-B146-28F2D70DFEEE}" dt="2021-03-16T01:05:04.483" v="2119" actId="1076"/>
          <ac:spMkLst>
            <pc:docMk/>
            <pc:sldMk cId="3391759094" sldId="459"/>
            <ac:spMk id="4" creationId="{61AA2738-1DAE-411D-842C-9C779F73A767}"/>
          </ac:spMkLst>
        </pc:spChg>
        <pc:spChg chg="mod">
          <ac:chgData name="ALEXANDRE" userId="734048d45b8f99b5" providerId="LiveId" clId="{FAC25333-C880-458A-B146-28F2D70DFEEE}" dt="2021-03-16T01:05:07.964" v="2120" actId="1076"/>
          <ac:spMkLst>
            <pc:docMk/>
            <pc:sldMk cId="3391759094" sldId="459"/>
            <ac:spMk id="7" creationId="{A4EEAB9E-ECC2-4B20-942F-9A23597B2D70}"/>
          </ac:spMkLst>
        </pc:spChg>
        <pc:spChg chg="add del mod">
          <ac:chgData name="ALEXANDRE" userId="734048d45b8f99b5" providerId="LiveId" clId="{FAC25333-C880-458A-B146-28F2D70DFEEE}" dt="2021-03-16T01:04:28.361" v="2093"/>
          <ac:spMkLst>
            <pc:docMk/>
            <pc:sldMk cId="3391759094" sldId="459"/>
            <ac:spMk id="10" creationId="{FF76B4F7-BE57-47A2-B94C-64AB62064F46}"/>
          </ac:spMkLst>
        </pc:spChg>
        <pc:graphicFrameChg chg="add del mod">
          <ac:chgData name="ALEXANDRE" userId="734048d45b8f99b5" providerId="LiveId" clId="{FAC25333-C880-458A-B146-28F2D70DFEEE}" dt="2021-03-16T01:04:28.361" v="2093"/>
          <ac:graphicFrameMkLst>
            <pc:docMk/>
            <pc:sldMk cId="3391759094" sldId="459"/>
            <ac:graphicFrameMk id="8" creationId="{6CB00492-E9C4-4378-B230-697EDFABF4AC}"/>
          </ac:graphicFrameMkLst>
        </pc:graphicFrameChg>
        <pc:picChg chg="add mod ord">
          <ac:chgData name="ALEXANDRE" userId="734048d45b8f99b5" providerId="LiveId" clId="{FAC25333-C880-458A-B146-28F2D70DFEEE}" dt="2021-03-16T01:04:13.434" v="2089" actId="167"/>
          <ac:picMkLst>
            <pc:docMk/>
            <pc:sldMk cId="3391759094" sldId="459"/>
            <ac:picMk id="6" creationId="{93E9B689-04F7-425E-BB20-EF26DEB6F44C}"/>
          </ac:picMkLst>
        </pc:picChg>
        <pc:picChg chg="del">
          <ac:chgData name="ALEXANDRE" userId="734048d45b8f99b5" providerId="LiveId" clId="{FAC25333-C880-458A-B146-28F2D70DFEEE}" dt="2021-03-16T01:02:18.345" v="2073" actId="478"/>
          <ac:picMkLst>
            <pc:docMk/>
            <pc:sldMk cId="3391759094" sldId="459"/>
            <ac:picMk id="9" creationId="{E0B27AFD-E0EF-4360-B00F-A0CDF6721338}"/>
          </ac:picMkLst>
        </pc:picChg>
      </pc:sldChg>
      <pc:sldChg chg="addSp delSp modSp new mod">
        <pc:chgData name="ALEXANDRE" userId="734048d45b8f99b5" providerId="LiveId" clId="{FAC25333-C880-458A-B146-28F2D70DFEEE}" dt="2021-03-16T01:11:49.880" v="2185" actId="1076"/>
        <pc:sldMkLst>
          <pc:docMk/>
          <pc:sldMk cId="849587886" sldId="460"/>
        </pc:sldMkLst>
        <pc:spChg chg="mod ord">
          <ac:chgData name="ALEXANDRE" userId="734048d45b8f99b5" providerId="LiveId" clId="{FAC25333-C880-458A-B146-28F2D70DFEEE}" dt="2021-03-16T01:11:49.880" v="2185" actId="1076"/>
          <ac:spMkLst>
            <pc:docMk/>
            <pc:sldMk cId="849587886" sldId="460"/>
            <ac:spMk id="2" creationId="{6D70EB09-6BC3-4732-B810-BB0CACE122AB}"/>
          </ac:spMkLst>
        </pc:spChg>
        <pc:spChg chg="del">
          <ac:chgData name="ALEXANDRE" userId="734048d45b8f99b5" providerId="LiveId" clId="{FAC25333-C880-458A-B146-28F2D70DFEEE}" dt="2021-03-16T01:06:16.628" v="2154" actId="478"/>
          <ac:spMkLst>
            <pc:docMk/>
            <pc:sldMk cId="849587886" sldId="460"/>
            <ac:spMk id="3" creationId="{111CFF0A-78D9-46A4-B51A-9D3A7B68CEE2}"/>
          </ac:spMkLst>
        </pc:spChg>
        <pc:spChg chg="add mod">
          <ac:chgData name="ALEXANDRE" userId="734048d45b8f99b5" providerId="LiveId" clId="{FAC25333-C880-458A-B146-28F2D70DFEEE}" dt="2021-03-16T01:11:33.743" v="2179" actId="1076"/>
          <ac:spMkLst>
            <pc:docMk/>
            <pc:sldMk cId="849587886" sldId="460"/>
            <ac:spMk id="4" creationId="{BD936C8D-704E-448B-8A9C-7E16C7049871}"/>
          </ac:spMkLst>
        </pc:spChg>
        <pc:picChg chg="add mod">
          <ac:chgData name="ALEXANDRE" userId="734048d45b8f99b5" providerId="LiveId" clId="{FAC25333-C880-458A-B146-28F2D70DFEEE}" dt="2021-03-16T01:11:45.469" v="2183" actId="1076"/>
          <ac:picMkLst>
            <pc:docMk/>
            <pc:sldMk cId="849587886" sldId="460"/>
            <ac:picMk id="6" creationId="{AAE746B0-7128-419F-BDDA-D28A0319C3C7}"/>
          </ac:picMkLst>
        </pc:picChg>
      </pc:sldChg>
      <pc:sldChg chg="addSp delSp modSp add mod">
        <pc:chgData name="ALEXANDRE" userId="734048d45b8f99b5" providerId="LiveId" clId="{FAC25333-C880-458A-B146-28F2D70DFEEE}" dt="2021-03-16T01:13:01.142" v="2209" actId="403"/>
        <pc:sldMkLst>
          <pc:docMk/>
          <pc:sldMk cId="2530673583" sldId="461"/>
        </pc:sldMkLst>
        <pc:spChg chg="mod">
          <ac:chgData name="ALEXANDRE" userId="734048d45b8f99b5" providerId="LiveId" clId="{FAC25333-C880-458A-B146-28F2D70DFEEE}" dt="2021-03-16T01:12:56.846" v="2206" actId="1076"/>
          <ac:spMkLst>
            <pc:docMk/>
            <pc:sldMk cId="2530673583" sldId="461"/>
            <ac:spMk id="2" creationId="{6D70EB09-6BC3-4732-B810-BB0CACE122AB}"/>
          </ac:spMkLst>
        </pc:spChg>
        <pc:spChg chg="del">
          <ac:chgData name="ALEXANDRE" userId="734048d45b8f99b5" providerId="LiveId" clId="{FAC25333-C880-458A-B146-28F2D70DFEEE}" dt="2021-03-16T01:12:40.464" v="2189" actId="478"/>
          <ac:spMkLst>
            <pc:docMk/>
            <pc:sldMk cId="2530673583" sldId="461"/>
            <ac:spMk id="4" creationId="{BD936C8D-704E-448B-8A9C-7E16C7049871}"/>
          </ac:spMkLst>
        </pc:spChg>
        <pc:spChg chg="add mod">
          <ac:chgData name="ALEXANDRE" userId="734048d45b8f99b5" providerId="LiveId" clId="{FAC25333-C880-458A-B146-28F2D70DFEEE}" dt="2021-03-16T01:13:01.142" v="2209" actId="403"/>
          <ac:spMkLst>
            <pc:docMk/>
            <pc:sldMk cId="2530673583" sldId="461"/>
            <ac:spMk id="7" creationId="{B31BE527-21F4-4841-91EF-50A71037BB54}"/>
          </ac:spMkLst>
        </pc:spChg>
        <pc:picChg chg="add mod">
          <ac:chgData name="ALEXANDRE" userId="734048d45b8f99b5" providerId="LiveId" clId="{FAC25333-C880-458A-B146-28F2D70DFEEE}" dt="2021-03-16T01:12:58.568" v="2207" actId="1076"/>
          <ac:picMkLst>
            <pc:docMk/>
            <pc:sldMk cId="2530673583" sldId="461"/>
            <ac:picMk id="5" creationId="{94CCAC69-8D11-499C-A4DE-352C1D97F7AF}"/>
          </ac:picMkLst>
        </pc:picChg>
        <pc:picChg chg="del">
          <ac:chgData name="ALEXANDRE" userId="734048d45b8f99b5" providerId="LiveId" clId="{FAC25333-C880-458A-B146-28F2D70DFEEE}" dt="2021-03-16T01:12:30.146" v="2187" actId="478"/>
          <ac:picMkLst>
            <pc:docMk/>
            <pc:sldMk cId="2530673583" sldId="461"/>
            <ac:picMk id="6" creationId="{AAE746B0-7128-419F-BDDA-D28A0319C3C7}"/>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C7B2B1-57DA-4EA8-B8EF-53D786223DF9}" type="doc">
      <dgm:prSet loTypeId="urn:microsoft.com/office/officeart/2005/8/layout/process1" loCatId="process" qsTypeId="urn:microsoft.com/office/officeart/2005/8/quickstyle/simple1" qsCatId="simple" csTypeId="urn:microsoft.com/office/officeart/2005/8/colors/colorful4" csCatId="colorful" phldr="1"/>
      <dgm:spPr/>
    </dgm:pt>
    <dgm:pt modelId="{C14217E1-DCAF-4A5A-B629-A7C8C8BDF53D}">
      <dgm:prSet phldrT="[Texto]"/>
      <dgm:spPr/>
      <dgm:t>
        <a:bodyPr/>
        <a:lstStyle/>
        <a:p>
          <a:r>
            <a:rPr lang="en-US" dirty="0"/>
            <a:t>Start with initial values</a:t>
          </a:r>
        </a:p>
      </dgm:t>
    </dgm:pt>
    <dgm:pt modelId="{A8E4D981-3C2B-4BA9-851A-12907E519ABA}" type="parTrans" cxnId="{5DEA47AB-A92D-4D60-9BBC-0A3F4812E188}">
      <dgm:prSet/>
      <dgm:spPr/>
      <dgm:t>
        <a:bodyPr/>
        <a:lstStyle/>
        <a:p>
          <a:endParaRPr lang="en-US"/>
        </a:p>
      </dgm:t>
    </dgm:pt>
    <dgm:pt modelId="{61211F49-B1D8-4FEA-8878-CBCA2FFE4205}" type="sibTrans" cxnId="{5DEA47AB-A92D-4D60-9BBC-0A3F4812E188}">
      <dgm:prSet/>
      <dgm:spPr/>
      <dgm:t>
        <a:bodyPr/>
        <a:lstStyle/>
        <a:p>
          <a:endParaRPr lang="en-US"/>
        </a:p>
      </dgm:t>
    </dgm:pt>
    <dgm:pt modelId="{58A4AF2C-C6E5-40C5-8F50-B5D0CA5CEEC6}">
      <dgm:prSet phldrT="[Texto]"/>
      <dgm:spPr/>
      <dgm:t>
        <a:bodyPr/>
        <a:lstStyle/>
        <a:p>
          <a:r>
            <a:rPr lang="en-US" dirty="0"/>
            <a:t>Calculate the cost</a:t>
          </a:r>
        </a:p>
      </dgm:t>
    </dgm:pt>
    <dgm:pt modelId="{C15013F5-B31D-4FF6-988D-385BAC1A1937}" type="parTrans" cxnId="{3EC78D55-ACAA-4F15-A71A-0C2906D0A778}">
      <dgm:prSet/>
      <dgm:spPr/>
      <dgm:t>
        <a:bodyPr/>
        <a:lstStyle/>
        <a:p>
          <a:endParaRPr lang="en-US"/>
        </a:p>
      </dgm:t>
    </dgm:pt>
    <dgm:pt modelId="{4978E230-7F7B-4CAD-9814-65382F4197F0}" type="sibTrans" cxnId="{3EC78D55-ACAA-4F15-A71A-0C2906D0A778}">
      <dgm:prSet/>
      <dgm:spPr/>
      <dgm:t>
        <a:bodyPr/>
        <a:lstStyle/>
        <a:p>
          <a:endParaRPr lang="en-US"/>
        </a:p>
      </dgm:t>
    </dgm:pt>
    <dgm:pt modelId="{A37523C9-891F-436E-B5A7-346F0FD26CFE}">
      <dgm:prSet phldrT="[Texto]"/>
      <dgm:spPr/>
      <dgm:t>
        <a:bodyPr/>
        <a:lstStyle/>
        <a:p>
          <a:r>
            <a:rPr lang="en-US" dirty="0"/>
            <a:t>Update values using the update function</a:t>
          </a:r>
        </a:p>
      </dgm:t>
    </dgm:pt>
    <dgm:pt modelId="{714A738F-3F60-4DAF-9928-0CE72BD710A2}" type="parTrans" cxnId="{25B422C6-7376-44CC-9761-565BBB368057}">
      <dgm:prSet/>
      <dgm:spPr/>
      <dgm:t>
        <a:bodyPr/>
        <a:lstStyle/>
        <a:p>
          <a:endParaRPr lang="en-US"/>
        </a:p>
      </dgm:t>
    </dgm:pt>
    <dgm:pt modelId="{367FDB4E-9AAE-46A5-80EC-88453D0DCEC2}" type="sibTrans" cxnId="{25B422C6-7376-44CC-9761-565BBB368057}">
      <dgm:prSet/>
      <dgm:spPr/>
      <dgm:t>
        <a:bodyPr/>
        <a:lstStyle/>
        <a:p>
          <a:endParaRPr lang="en-US"/>
        </a:p>
      </dgm:t>
    </dgm:pt>
    <dgm:pt modelId="{2BBCE67F-DCF3-4BA2-9DFD-3BEC1788D79F}">
      <dgm:prSet phldrT="[Texto]"/>
      <dgm:spPr/>
      <dgm:t>
        <a:bodyPr/>
        <a:lstStyle/>
        <a:p>
          <a:r>
            <a:rPr lang="en-US" dirty="0"/>
            <a:t>Returns minimized cost for our cost function</a:t>
          </a:r>
        </a:p>
      </dgm:t>
    </dgm:pt>
    <dgm:pt modelId="{0016F738-2C81-40E6-88F2-05130842200A}" type="parTrans" cxnId="{95B802BA-85F5-47C2-A83F-4110733560F9}">
      <dgm:prSet/>
      <dgm:spPr/>
      <dgm:t>
        <a:bodyPr/>
        <a:lstStyle/>
        <a:p>
          <a:endParaRPr lang="en-US"/>
        </a:p>
      </dgm:t>
    </dgm:pt>
    <dgm:pt modelId="{54102656-2AB6-4D2C-A8E4-3DB467F7DA6F}" type="sibTrans" cxnId="{95B802BA-85F5-47C2-A83F-4110733560F9}">
      <dgm:prSet/>
      <dgm:spPr/>
      <dgm:t>
        <a:bodyPr/>
        <a:lstStyle/>
        <a:p>
          <a:endParaRPr lang="en-US"/>
        </a:p>
      </dgm:t>
    </dgm:pt>
    <dgm:pt modelId="{E943AF6A-44D7-4284-BBB5-743B9E4A010C}" type="pres">
      <dgm:prSet presAssocID="{26C7B2B1-57DA-4EA8-B8EF-53D786223DF9}" presName="Name0" presStyleCnt="0">
        <dgm:presLayoutVars>
          <dgm:dir/>
          <dgm:resizeHandles val="exact"/>
        </dgm:presLayoutVars>
      </dgm:prSet>
      <dgm:spPr/>
    </dgm:pt>
    <dgm:pt modelId="{C441888D-6E71-4424-B720-901409F78259}" type="pres">
      <dgm:prSet presAssocID="{C14217E1-DCAF-4A5A-B629-A7C8C8BDF53D}" presName="node" presStyleLbl="node1" presStyleIdx="0" presStyleCnt="4">
        <dgm:presLayoutVars>
          <dgm:bulletEnabled val="1"/>
        </dgm:presLayoutVars>
      </dgm:prSet>
      <dgm:spPr/>
    </dgm:pt>
    <dgm:pt modelId="{B7FAC9B9-AAB9-4584-BAB2-F06647F97B55}" type="pres">
      <dgm:prSet presAssocID="{61211F49-B1D8-4FEA-8878-CBCA2FFE4205}" presName="sibTrans" presStyleLbl="sibTrans2D1" presStyleIdx="0" presStyleCnt="3"/>
      <dgm:spPr/>
    </dgm:pt>
    <dgm:pt modelId="{6F1D14FC-181D-4B29-87F4-2A596550FD89}" type="pres">
      <dgm:prSet presAssocID="{61211F49-B1D8-4FEA-8878-CBCA2FFE4205}" presName="connectorText" presStyleLbl="sibTrans2D1" presStyleIdx="0" presStyleCnt="3"/>
      <dgm:spPr/>
    </dgm:pt>
    <dgm:pt modelId="{BF56F274-F524-471A-870F-8A17A252E3B2}" type="pres">
      <dgm:prSet presAssocID="{58A4AF2C-C6E5-40C5-8F50-B5D0CA5CEEC6}" presName="node" presStyleLbl="node1" presStyleIdx="1" presStyleCnt="4" custLinFactNeighborX="-28971" custLinFactNeighborY="-61775">
        <dgm:presLayoutVars>
          <dgm:bulletEnabled val="1"/>
        </dgm:presLayoutVars>
      </dgm:prSet>
      <dgm:spPr/>
    </dgm:pt>
    <dgm:pt modelId="{9035DD8B-C7D7-4DB9-A5EB-A9444EF6940D}" type="pres">
      <dgm:prSet presAssocID="{4978E230-7F7B-4CAD-9814-65382F4197F0}" presName="sibTrans" presStyleLbl="sibTrans2D1" presStyleIdx="1" presStyleCnt="3"/>
      <dgm:spPr/>
    </dgm:pt>
    <dgm:pt modelId="{6F8B6BA0-EE6A-4B0B-87F0-5B31AF0D39A9}" type="pres">
      <dgm:prSet presAssocID="{4978E230-7F7B-4CAD-9814-65382F4197F0}" presName="connectorText" presStyleLbl="sibTrans2D1" presStyleIdx="1" presStyleCnt="3"/>
      <dgm:spPr/>
    </dgm:pt>
    <dgm:pt modelId="{73158113-81AE-4B84-9706-5758A2AE27AC}" type="pres">
      <dgm:prSet presAssocID="{A37523C9-891F-436E-B5A7-346F0FD26CFE}" presName="node" presStyleLbl="node1" presStyleIdx="2" presStyleCnt="4" custLinFactNeighborX="-36499" custLinFactNeighborY="16737">
        <dgm:presLayoutVars>
          <dgm:bulletEnabled val="1"/>
        </dgm:presLayoutVars>
      </dgm:prSet>
      <dgm:spPr/>
    </dgm:pt>
    <dgm:pt modelId="{0006F133-B452-4F16-A750-28ABFC17BA7B}" type="pres">
      <dgm:prSet presAssocID="{367FDB4E-9AAE-46A5-80EC-88453D0DCEC2}" presName="sibTrans" presStyleLbl="sibTrans2D1" presStyleIdx="2" presStyleCnt="3"/>
      <dgm:spPr/>
    </dgm:pt>
    <dgm:pt modelId="{9A3EC77B-BB2D-4A9B-B904-B54FA38CADF1}" type="pres">
      <dgm:prSet presAssocID="{367FDB4E-9AAE-46A5-80EC-88453D0DCEC2}" presName="connectorText" presStyleLbl="sibTrans2D1" presStyleIdx="2" presStyleCnt="3"/>
      <dgm:spPr/>
    </dgm:pt>
    <dgm:pt modelId="{E2572D52-63AC-4D84-8286-D57561F7F882}" type="pres">
      <dgm:prSet presAssocID="{2BBCE67F-DCF3-4BA2-9DFD-3BEC1788D79F}" presName="node" presStyleLbl="node1" presStyleIdx="3" presStyleCnt="4" custLinFactNeighborX="-22713" custLinFactNeighborY="-51296">
        <dgm:presLayoutVars>
          <dgm:bulletEnabled val="1"/>
        </dgm:presLayoutVars>
      </dgm:prSet>
      <dgm:spPr/>
    </dgm:pt>
  </dgm:ptLst>
  <dgm:cxnLst>
    <dgm:cxn modelId="{9C10082A-33F1-41B3-AA31-40D68D1BA143}" type="presOf" srcId="{61211F49-B1D8-4FEA-8878-CBCA2FFE4205}" destId="{B7FAC9B9-AAB9-4584-BAB2-F06647F97B55}" srcOrd="0" destOrd="0" presId="urn:microsoft.com/office/officeart/2005/8/layout/process1"/>
    <dgm:cxn modelId="{FC1DDC2F-6A19-4096-ADFD-3105E5E957F1}" type="presOf" srcId="{61211F49-B1D8-4FEA-8878-CBCA2FFE4205}" destId="{6F1D14FC-181D-4B29-87F4-2A596550FD89}" srcOrd="1" destOrd="0" presId="urn:microsoft.com/office/officeart/2005/8/layout/process1"/>
    <dgm:cxn modelId="{54C80637-DD55-412D-91B6-6F129FF696BA}" type="presOf" srcId="{26C7B2B1-57DA-4EA8-B8EF-53D786223DF9}" destId="{E943AF6A-44D7-4284-BBB5-743B9E4A010C}" srcOrd="0" destOrd="0" presId="urn:microsoft.com/office/officeart/2005/8/layout/process1"/>
    <dgm:cxn modelId="{3B18AE71-9AAC-4C85-88D5-28C459FC503E}" type="presOf" srcId="{4978E230-7F7B-4CAD-9814-65382F4197F0}" destId="{6F8B6BA0-EE6A-4B0B-87F0-5B31AF0D39A9}" srcOrd="1" destOrd="0" presId="urn:microsoft.com/office/officeart/2005/8/layout/process1"/>
    <dgm:cxn modelId="{3EC78D55-ACAA-4F15-A71A-0C2906D0A778}" srcId="{26C7B2B1-57DA-4EA8-B8EF-53D786223DF9}" destId="{58A4AF2C-C6E5-40C5-8F50-B5D0CA5CEEC6}" srcOrd="1" destOrd="0" parTransId="{C15013F5-B31D-4FF6-988D-385BAC1A1937}" sibTransId="{4978E230-7F7B-4CAD-9814-65382F4197F0}"/>
    <dgm:cxn modelId="{8E58F686-E389-4D6F-B1C2-C2A60BD719E6}" type="presOf" srcId="{2BBCE67F-DCF3-4BA2-9DFD-3BEC1788D79F}" destId="{E2572D52-63AC-4D84-8286-D57561F7F882}" srcOrd="0" destOrd="0" presId="urn:microsoft.com/office/officeart/2005/8/layout/process1"/>
    <dgm:cxn modelId="{5DEA47AB-A92D-4D60-9BBC-0A3F4812E188}" srcId="{26C7B2B1-57DA-4EA8-B8EF-53D786223DF9}" destId="{C14217E1-DCAF-4A5A-B629-A7C8C8BDF53D}" srcOrd="0" destOrd="0" parTransId="{A8E4D981-3C2B-4BA9-851A-12907E519ABA}" sibTransId="{61211F49-B1D8-4FEA-8878-CBCA2FFE4205}"/>
    <dgm:cxn modelId="{0BC496B9-805B-484D-9D3B-663F9358BF35}" type="presOf" srcId="{367FDB4E-9AAE-46A5-80EC-88453D0DCEC2}" destId="{0006F133-B452-4F16-A750-28ABFC17BA7B}" srcOrd="0" destOrd="0" presId="urn:microsoft.com/office/officeart/2005/8/layout/process1"/>
    <dgm:cxn modelId="{95B802BA-85F5-47C2-A83F-4110733560F9}" srcId="{26C7B2B1-57DA-4EA8-B8EF-53D786223DF9}" destId="{2BBCE67F-DCF3-4BA2-9DFD-3BEC1788D79F}" srcOrd="3" destOrd="0" parTransId="{0016F738-2C81-40E6-88F2-05130842200A}" sibTransId="{54102656-2AB6-4D2C-A8E4-3DB467F7DA6F}"/>
    <dgm:cxn modelId="{575A24C1-FB17-40FE-BA53-28E8EDFDA30E}" type="presOf" srcId="{A37523C9-891F-436E-B5A7-346F0FD26CFE}" destId="{73158113-81AE-4B84-9706-5758A2AE27AC}" srcOrd="0" destOrd="0" presId="urn:microsoft.com/office/officeart/2005/8/layout/process1"/>
    <dgm:cxn modelId="{25B422C6-7376-44CC-9761-565BBB368057}" srcId="{26C7B2B1-57DA-4EA8-B8EF-53D786223DF9}" destId="{A37523C9-891F-436E-B5A7-346F0FD26CFE}" srcOrd="2" destOrd="0" parTransId="{714A738F-3F60-4DAF-9928-0CE72BD710A2}" sibTransId="{367FDB4E-9AAE-46A5-80EC-88453D0DCEC2}"/>
    <dgm:cxn modelId="{92DAD3D0-C60C-42F8-A5CF-3A4C242E34E1}" type="presOf" srcId="{367FDB4E-9AAE-46A5-80EC-88453D0DCEC2}" destId="{9A3EC77B-BB2D-4A9B-B904-B54FA38CADF1}" srcOrd="1" destOrd="0" presId="urn:microsoft.com/office/officeart/2005/8/layout/process1"/>
    <dgm:cxn modelId="{12EA75E2-AE1F-4AF9-8E39-1D439B6DEC24}" type="presOf" srcId="{4978E230-7F7B-4CAD-9814-65382F4197F0}" destId="{9035DD8B-C7D7-4DB9-A5EB-A9444EF6940D}" srcOrd="0" destOrd="0" presId="urn:microsoft.com/office/officeart/2005/8/layout/process1"/>
    <dgm:cxn modelId="{622E7AEC-AA61-4FAB-AE2A-70F215A7D00D}" type="presOf" srcId="{C14217E1-DCAF-4A5A-B629-A7C8C8BDF53D}" destId="{C441888D-6E71-4424-B720-901409F78259}" srcOrd="0" destOrd="0" presId="urn:microsoft.com/office/officeart/2005/8/layout/process1"/>
    <dgm:cxn modelId="{4DBC23F1-7C41-4277-A022-F0A9FAA1AACA}" type="presOf" srcId="{58A4AF2C-C6E5-40C5-8F50-B5D0CA5CEEC6}" destId="{BF56F274-F524-471A-870F-8A17A252E3B2}" srcOrd="0" destOrd="0" presId="urn:microsoft.com/office/officeart/2005/8/layout/process1"/>
    <dgm:cxn modelId="{77430467-0224-4B1B-B11F-2ED2EB734472}" type="presParOf" srcId="{E943AF6A-44D7-4284-BBB5-743B9E4A010C}" destId="{C441888D-6E71-4424-B720-901409F78259}" srcOrd="0" destOrd="0" presId="urn:microsoft.com/office/officeart/2005/8/layout/process1"/>
    <dgm:cxn modelId="{17A7A6C1-A0E0-43B5-89A2-7A3039930F12}" type="presParOf" srcId="{E943AF6A-44D7-4284-BBB5-743B9E4A010C}" destId="{B7FAC9B9-AAB9-4584-BAB2-F06647F97B55}" srcOrd="1" destOrd="0" presId="urn:microsoft.com/office/officeart/2005/8/layout/process1"/>
    <dgm:cxn modelId="{92C4F271-A291-490E-919A-163AA25351A9}" type="presParOf" srcId="{B7FAC9B9-AAB9-4584-BAB2-F06647F97B55}" destId="{6F1D14FC-181D-4B29-87F4-2A596550FD89}" srcOrd="0" destOrd="0" presId="urn:microsoft.com/office/officeart/2005/8/layout/process1"/>
    <dgm:cxn modelId="{29E707F0-67CC-4CA9-A559-74A4068F406C}" type="presParOf" srcId="{E943AF6A-44D7-4284-BBB5-743B9E4A010C}" destId="{BF56F274-F524-471A-870F-8A17A252E3B2}" srcOrd="2" destOrd="0" presId="urn:microsoft.com/office/officeart/2005/8/layout/process1"/>
    <dgm:cxn modelId="{030D4DB7-FC70-48F1-8F04-A59A1D5DAA6C}" type="presParOf" srcId="{E943AF6A-44D7-4284-BBB5-743B9E4A010C}" destId="{9035DD8B-C7D7-4DB9-A5EB-A9444EF6940D}" srcOrd="3" destOrd="0" presId="urn:microsoft.com/office/officeart/2005/8/layout/process1"/>
    <dgm:cxn modelId="{4A98B122-C7EB-4AE5-B63D-48D31D5B732F}" type="presParOf" srcId="{9035DD8B-C7D7-4DB9-A5EB-A9444EF6940D}" destId="{6F8B6BA0-EE6A-4B0B-87F0-5B31AF0D39A9}" srcOrd="0" destOrd="0" presId="urn:microsoft.com/office/officeart/2005/8/layout/process1"/>
    <dgm:cxn modelId="{DA46299D-885E-4098-8DF9-B4D7E1569DD9}" type="presParOf" srcId="{E943AF6A-44D7-4284-BBB5-743B9E4A010C}" destId="{73158113-81AE-4B84-9706-5758A2AE27AC}" srcOrd="4" destOrd="0" presId="urn:microsoft.com/office/officeart/2005/8/layout/process1"/>
    <dgm:cxn modelId="{4731472D-FE6E-4998-B588-30B4F1E13C7A}" type="presParOf" srcId="{E943AF6A-44D7-4284-BBB5-743B9E4A010C}" destId="{0006F133-B452-4F16-A750-28ABFC17BA7B}" srcOrd="5" destOrd="0" presId="urn:microsoft.com/office/officeart/2005/8/layout/process1"/>
    <dgm:cxn modelId="{3FD051EA-FB16-44F4-9CA9-4358367D97DC}" type="presParOf" srcId="{0006F133-B452-4F16-A750-28ABFC17BA7B}" destId="{9A3EC77B-BB2D-4A9B-B904-B54FA38CADF1}" srcOrd="0" destOrd="0" presId="urn:microsoft.com/office/officeart/2005/8/layout/process1"/>
    <dgm:cxn modelId="{7F9002FE-B915-440A-AF6B-1B72A61C8A89}" type="presParOf" srcId="{E943AF6A-44D7-4284-BBB5-743B9E4A010C}" destId="{E2572D52-63AC-4D84-8286-D57561F7F882}"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41888D-6E71-4424-B720-901409F78259}">
      <dsp:nvSpPr>
        <dsp:cNvPr id="0" name=""/>
        <dsp:cNvSpPr/>
      </dsp:nvSpPr>
      <dsp:spPr>
        <a:xfrm>
          <a:off x="3571" y="989600"/>
          <a:ext cx="1561703" cy="124448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Start with initial values</a:t>
          </a:r>
        </a:p>
      </dsp:txBody>
      <dsp:txXfrm>
        <a:off x="40021" y="1026050"/>
        <a:ext cx="1488803" cy="1171582"/>
      </dsp:txXfrm>
    </dsp:sp>
    <dsp:sp modelId="{B7FAC9B9-AAB9-4584-BAB2-F06647F97B55}">
      <dsp:nvSpPr>
        <dsp:cNvPr id="0" name=""/>
        <dsp:cNvSpPr/>
      </dsp:nvSpPr>
      <dsp:spPr>
        <a:xfrm rot="20341532">
          <a:off x="1667857" y="1031249"/>
          <a:ext cx="251851" cy="387302"/>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70360" y="1122232"/>
        <a:ext cx="176296" cy="232382"/>
      </dsp:txXfrm>
    </dsp:sp>
    <dsp:sp modelId="{BF56F274-F524-471A-870F-8A17A252E3B2}">
      <dsp:nvSpPr>
        <dsp:cNvPr id="0" name=""/>
        <dsp:cNvSpPr/>
      </dsp:nvSpPr>
      <dsp:spPr>
        <a:xfrm>
          <a:off x="2008979" y="220821"/>
          <a:ext cx="1561703" cy="1244482"/>
        </a:xfrm>
        <a:prstGeom prst="roundRect">
          <a:avLst>
            <a:gd name="adj" fmla="val 10000"/>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Calculate the cost</a:t>
          </a:r>
        </a:p>
      </dsp:txBody>
      <dsp:txXfrm>
        <a:off x="2045429" y="257271"/>
        <a:ext cx="1488803" cy="1171582"/>
      </dsp:txXfrm>
    </dsp:sp>
    <dsp:sp modelId="{9035DD8B-C7D7-4DB9-A5EB-A9444EF6940D}">
      <dsp:nvSpPr>
        <dsp:cNvPr id="0" name=""/>
        <dsp:cNvSpPr/>
      </dsp:nvSpPr>
      <dsp:spPr>
        <a:xfrm rot="1472801">
          <a:off x="3699887" y="1141902"/>
          <a:ext cx="336575" cy="387302"/>
        </a:xfrm>
        <a:prstGeom prst="rightArrow">
          <a:avLst>
            <a:gd name="adj1" fmla="val 60000"/>
            <a:gd name="adj2" fmla="val 50000"/>
          </a:avLst>
        </a:prstGeom>
        <a:solidFill>
          <a:schemeClr val="accent4">
            <a:hueOff val="4900445"/>
            <a:satOff val="-20388"/>
            <a:lumOff val="480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704450" y="1198388"/>
        <a:ext cx="235603" cy="232382"/>
      </dsp:txXfrm>
    </dsp:sp>
    <dsp:sp modelId="{73158113-81AE-4B84-9706-5758A2AE27AC}">
      <dsp:nvSpPr>
        <dsp:cNvPr id="0" name=""/>
        <dsp:cNvSpPr/>
      </dsp:nvSpPr>
      <dsp:spPr>
        <a:xfrm>
          <a:off x="4148338" y="1197889"/>
          <a:ext cx="1561703" cy="1244482"/>
        </a:xfrm>
        <a:prstGeom prst="roundRect">
          <a:avLst>
            <a:gd name="adj" fmla="val 10000"/>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Update values using the update function</a:t>
          </a:r>
        </a:p>
      </dsp:txBody>
      <dsp:txXfrm>
        <a:off x="4184788" y="1234339"/>
        <a:ext cx="1488803" cy="1171582"/>
      </dsp:txXfrm>
    </dsp:sp>
    <dsp:sp modelId="{0006F133-B452-4F16-A750-28ABFC17BA7B}">
      <dsp:nvSpPr>
        <dsp:cNvPr id="0" name=""/>
        <dsp:cNvSpPr/>
      </dsp:nvSpPr>
      <dsp:spPr>
        <a:xfrm rot="20373977">
          <a:off x="5875093" y="1199177"/>
          <a:ext cx="402020" cy="387302"/>
        </a:xfrm>
        <a:prstGeom prst="rightArrow">
          <a:avLst>
            <a:gd name="adj1" fmla="val 60000"/>
            <a:gd name="adj2" fmla="val 50000"/>
          </a:avLst>
        </a:prstGeom>
        <a:solidFill>
          <a:schemeClr val="accent4">
            <a:hueOff val="9800891"/>
            <a:satOff val="-40777"/>
            <a:lumOff val="960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878749" y="1296920"/>
        <a:ext cx="285829" cy="232382"/>
      </dsp:txXfrm>
    </dsp:sp>
    <dsp:sp modelId="{E2572D52-63AC-4D84-8286-D57561F7F882}">
      <dsp:nvSpPr>
        <dsp:cNvPr id="0" name=""/>
        <dsp:cNvSpPr/>
      </dsp:nvSpPr>
      <dsp:spPr>
        <a:xfrm>
          <a:off x="6420841" y="351230"/>
          <a:ext cx="1561703" cy="1244482"/>
        </a:xfrm>
        <a:prstGeom prst="roundRect">
          <a:avLst>
            <a:gd name="adj" fmla="val 10000"/>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Returns minimized cost for our cost function</a:t>
          </a:r>
        </a:p>
      </dsp:txBody>
      <dsp:txXfrm>
        <a:off x="6457291" y="387680"/>
        <a:ext cx="1488803" cy="117158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gif>
</file>

<file path=ppt/media/image14.gif>
</file>

<file path=ppt/media/image15.png>
</file>

<file path=ppt/media/image16.png>
</file>

<file path=ppt/media/image17.jpeg>
</file>

<file path=ppt/media/image18.png>
</file>

<file path=ppt/media/image19.png>
</file>

<file path=ppt/media/image2.tiff>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tiff>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4A7F4B-52AB-934C-9D56-DBFDEE93AEEB}" type="datetimeFigureOut">
              <a:rPr lang="en-US" smtClean="0"/>
              <a:t>3/26/2021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65B6E2-4ED3-5447-AEFE-CC6D843EC761}" type="slidenum">
              <a:rPr lang="en-US" smtClean="0"/>
              <a:t>‹nº›</a:t>
            </a:fld>
            <a:endParaRPr lang="en-US"/>
          </a:p>
        </p:txBody>
      </p:sp>
    </p:spTree>
    <p:extLst>
      <p:ext uri="{BB962C8B-B14F-4D97-AF65-F5344CB8AC3E}">
        <p14:creationId xmlns:p14="http://schemas.microsoft.com/office/powerpoint/2010/main" val="1002934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latin typeface="Roboto"/>
              </a:rPr>
              <a:t>In statistics, overfitting is "the production of an analysis that corresponds too closely or exactly to a particular set of </a:t>
            </a:r>
            <a:r>
              <a:rPr lang="en-US" b="0" i="0" dirty="0" err="1">
                <a:solidFill>
                  <a:srgbClr val="666666"/>
                </a:solidFill>
                <a:effectLst/>
                <a:latin typeface="Roboto"/>
              </a:rPr>
              <a:t>data,and</a:t>
            </a:r>
            <a:r>
              <a:rPr lang="en-US" b="0" i="0" dirty="0">
                <a:solidFill>
                  <a:srgbClr val="666666"/>
                </a:solidFill>
                <a:effectLst/>
                <a:latin typeface="Roboto"/>
              </a:rPr>
              <a:t> may therefore fail to fit additional data or predict future observations reliably".</a:t>
            </a:r>
            <a:endParaRPr lang="en-US" dirty="0"/>
          </a:p>
          <a:p>
            <a:endParaRPr lang="en-US" dirty="0"/>
          </a:p>
        </p:txBody>
      </p:sp>
      <p:sp>
        <p:nvSpPr>
          <p:cNvPr id="4" name="Espaço Reservado para Número de Slide 3"/>
          <p:cNvSpPr>
            <a:spLocks noGrp="1"/>
          </p:cNvSpPr>
          <p:nvPr>
            <p:ph type="sldNum" sz="quarter" idx="5"/>
          </p:nvPr>
        </p:nvSpPr>
        <p:spPr/>
        <p:txBody>
          <a:bodyPr/>
          <a:lstStyle/>
          <a:p>
            <a:fld id="{F265B6E2-4ED3-5447-AEFE-CC6D843EC761}" type="slidenum">
              <a:rPr lang="en-US" smtClean="0"/>
              <a:t>22</a:t>
            </a:fld>
            <a:endParaRPr lang="en-US"/>
          </a:p>
        </p:txBody>
      </p:sp>
    </p:spTree>
    <p:extLst>
      <p:ext uri="{BB962C8B-B14F-4D97-AF65-F5344CB8AC3E}">
        <p14:creationId xmlns:p14="http://schemas.microsoft.com/office/powerpoint/2010/main" val="2980323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latin typeface="Roboto"/>
              </a:rPr>
              <a:t>In statistics, overfitting is "the production of an analysis that corresponds too closely or exactly to a particular set of </a:t>
            </a:r>
            <a:r>
              <a:rPr lang="en-US" b="0" i="0" dirty="0" err="1">
                <a:solidFill>
                  <a:srgbClr val="666666"/>
                </a:solidFill>
                <a:effectLst/>
                <a:latin typeface="Roboto"/>
              </a:rPr>
              <a:t>data,and</a:t>
            </a:r>
            <a:r>
              <a:rPr lang="en-US" b="0" i="0" dirty="0">
                <a:solidFill>
                  <a:srgbClr val="666666"/>
                </a:solidFill>
                <a:effectLst/>
                <a:latin typeface="Roboto"/>
              </a:rPr>
              <a:t> may therefore fail to fit additional data or predict future observations reliably".</a:t>
            </a:r>
            <a:endParaRPr lang="en-US" dirty="0"/>
          </a:p>
          <a:p>
            <a:endParaRPr lang="en-US" dirty="0"/>
          </a:p>
        </p:txBody>
      </p:sp>
      <p:sp>
        <p:nvSpPr>
          <p:cNvPr id="4" name="Espaço Reservado para Número de Slide 3"/>
          <p:cNvSpPr>
            <a:spLocks noGrp="1"/>
          </p:cNvSpPr>
          <p:nvPr>
            <p:ph type="sldNum" sz="quarter" idx="5"/>
          </p:nvPr>
        </p:nvSpPr>
        <p:spPr/>
        <p:txBody>
          <a:bodyPr/>
          <a:lstStyle/>
          <a:p>
            <a:fld id="{F265B6E2-4ED3-5447-AEFE-CC6D843EC761}" type="slidenum">
              <a:rPr lang="en-US" smtClean="0"/>
              <a:t>23</a:t>
            </a:fld>
            <a:endParaRPr lang="en-US"/>
          </a:p>
        </p:txBody>
      </p:sp>
    </p:spTree>
    <p:extLst>
      <p:ext uri="{BB962C8B-B14F-4D97-AF65-F5344CB8AC3E}">
        <p14:creationId xmlns:p14="http://schemas.microsoft.com/office/powerpoint/2010/main" val="1730660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latin typeface="Roboto"/>
              </a:rPr>
              <a:t>In statistics, overfitting is "the production of an analysis that corresponds too closely or exactly to a particular set of </a:t>
            </a:r>
            <a:r>
              <a:rPr lang="en-US" b="0" i="0" dirty="0" err="1">
                <a:solidFill>
                  <a:srgbClr val="666666"/>
                </a:solidFill>
                <a:effectLst/>
                <a:latin typeface="Roboto"/>
              </a:rPr>
              <a:t>data,and</a:t>
            </a:r>
            <a:r>
              <a:rPr lang="en-US" b="0" i="0" dirty="0">
                <a:solidFill>
                  <a:srgbClr val="666666"/>
                </a:solidFill>
                <a:effectLst/>
                <a:latin typeface="Roboto"/>
              </a:rPr>
              <a:t> may therefore fail to fit additional data or predict future observations reliably".</a:t>
            </a:r>
            <a:endParaRPr lang="en-US" dirty="0"/>
          </a:p>
          <a:p>
            <a:endParaRPr lang="en-US" dirty="0"/>
          </a:p>
        </p:txBody>
      </p:sp>
      <p:sp>
        <p:nvSpPr>
          <p:cNvPr id="4" name="Espaço Reservado para Número de Slide 3"/>
          <p:cNvSpPr>
            <a:spLocks noGrp="1"/>
          </p:cNvSpPr>
          <p:nvPr>
            <p:ph type="sldNum" sz="quarter" idx="5"/>
          </p:nvPr>
        </p:nvSpPr>
        <p:spPr/>
        <p:txBody>
          <a:bodyPr/>
          <a:lstStyle/>
          <a:p>
            <a:fld id="{F265B6E2-4ED3-5447-AEFE-CC6D843EC761}" type="slidenum">
              <a:rPr lang="en-US" smtClean="0"/>
              <a:t>24</a:t>
            </a:fld>
            <a:endParaRPr lang="en-US"/>
          </a:p>
        </p:txBody>
      </p:sp>
    </p:spTree>
    <p:extLst>
      <p:ext uri="{BB962C8B-B14F-4D97-AF65-F5344CB8AC3E}">
        <p14:creationId xmlns:p14="http://schemas.microsoft.com/office/powerpoint/2010/main" val="1417378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latin typeface="Roboto"/>
              </a:rPr>
              <a:t>In statistics, overfitting is "the production of an analysis that corresponds too closely or exactly to a particular set of </a:t>
            </a:r>
            <a:r>
              <a:rPr lang="en-US" b="0" i="0" dirty="0" err="1">
                <a:solidFill>
                  <a:srgbClr val="666666"/>
                </a:solidFill>
                <a:effectLst/>
                <a:latin typeface="Roboto"/>
              </a:rPr>
              <a:t>data,and</a:t>
            </a:r>
            <a:r>
              <a:rPr lang="en-US" b="0" i="0" dirty="0">
                <a:solidFill>
                  <a:srgbClr val="666666"/>
                </a:solidFill>
                <a:effectLst/>
                <a:latin typeface="Roboto"/>
              </a:rPr>
              <a:t> may therefore fail to fit additional data or predict future observations reliably".</a:t>
            </a:r>
            <a:endParaRPr lang="en-US" dirty="0"/>
          </a:p>
          <a:p>
            <a:endParaRPr lang="en-US" dirty="0"/>
          </a:p>
        </p:txBody>
      </p:sp>
      <p:sp>
        <p:nvSpPr>
          <p:cNvPr id="4" name="Espaço Reservado para Número de Slide 3"/>
          <p:cNvSpPr>
            <a:spLocks noGrp="1"/>
          </p:cNvSpPr>
          <p:nvPr>
            <p:ph type="sldNum" sz="quarter" idx="5"/>
          </p:nvPr>
        </p:nvSpPr>
        <p:spPr/>
        <p:txBody>
          <a:bodyPr/>
          <a:lstStyle/>
          <a:p>
            <a:fld id="{F265B6E2-4ED3-5447-AEFE-CC6D843EC761}" type="slidenum">
              <a:rPr lang="en-US" smtClean="0"/>
              <a:t>27</a:t>
            </a:fld>
            <a:endParaRPr lang="en-US"/>
          </a:p>
        </p:txBody>
      </p:sp>
    </p:spTree>
    <p:extLst>
      <p:ext uri="{BB962C8B-B14F-4D97-AF65-F5344CB8AC3E}">
        <p14:creationId xmlns:p14="http://schemas.microsoft.com/office/powerpoint/2010/main" val="1804706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latin typeface="Roboto"/>
              </a:rPr>
              <a:t>In statistics, overfitting is "the production of an analysis that corresponds too closely or exactly to a particular set of </a:t>
            </a:r>
            <a:r>
              <a:rPr lang="en-US" b="0" i="0" dirty="0" err="1">
                <a:solidFill>
                  <a:srgbClr val="666666"/>
                </a:solidFill>
                <a:effectLst/>
                <a:latin typeface="Roboto"/>
              </a:rPr>
              <a:t>data,and</a:t>
            </a:r>
            <a:r>
              <a:rPr lang="en-US" b="0" i="0" dirty="0">
                <a:solidFill>
                  <a:srgbClr val="666666"/>
                </a:solidFill>
                <a:effectLst/>
                <a:latin typeface="Roboto"/>
              </a:rPr>
              <a:t> may therefore fail to fit additional data or predict future observations reliably".</a:t>
            </a:r>
            <a:endParaRPr lang="en-US" dirty="0"/>
          </a:p>
          <a:p>
            <a:endParaRPr lang="en-US" dirty="0"/>
          </a:p>
        </p:txBody>
      </p:sp>
      <p:sp>
        <p:nvSpPr>
          <p:cNvPr id="4" name="Espaço Reservado para Número de Slid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265B6E2-4ED3-5447-AEFE-CC6D843EC7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5330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4F29E-6945-2A44-8CCF-A6F97A0E97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83EBBD-1C3E-9D47-BDE0-D937E15C9F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325018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C91EB-AEEC-D64B-82BB-2EEAEB848C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BE491F-507E-5248-912F-1924179C1450}"/>
              </a:ext>
            </a:extLst>
          </p:cNvPr>
          <p:cNvSpPr>
            <a:spLocks noGrp="1"/>
          </p:cNvSpPr>
          <p:nvPr>
            <p:ph idx="1"/>
          </p:nvPr>
        </p:nvSpPr>
        <p:spPr>
          <a:xfrm>
            <a:off x="838200" y="1825625"/>
            <a:ext cx="10515600" cy="3625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65017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hyperlink" Target="mailto:barretoabb@tec.mx"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67F52C-9B38-4247-A5F3-7414F45135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FE2AF37-5B74-5346-B54C-67EC1ECF1C70}"/>
              </a:ext>
            </a:extLst>
          </p:cNvPr>
          <p:cNvSpPr>
            <a:spLocks noGrp="1"/>
          </p:cNvSpPr>
          <p:nvPr>
            <p:ph type="body" idx="1"/>
          </p:nvPr>
        </p:nvSpPr>
        <p:spPr>
          <a:xfrm>
            <a:off x="838200" y="1825625"/>
            <a:ext cx="10515600" cy="393881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a:extLst>
              <a:ext uri="{FF2B5EF4-FFF2-40B4-BE49-F238E27FC236}">
                <a16:creationId xmlns:a16="http://schemas.microsoft.com/office/drawing/2014/main" id="{38AFE5C2-1433-F142-A339-ED31AC66A4B3}"/>
              </a:ext>
            </a:extLst>
          </p:cNvPr>
          <p:cNvCxnSpPr/>
          <p:nvPr userDrawn="1"/>
        </p:nvCxnSpPr>
        <p:spPr>
          <a:xfrm>
            <a:off x="769545" y="5909419"/>
            <a:ext cx="10584255"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3" name="Date Placeholder 3">
            <a:extLst>
              <a:ext uri="{FF2B5EF4-FFF2-40B4-BE49-F238E27FC236}">
                <a16:creationId xmlns:a16="http://schemas.microsoft.com/office/drawing/2014/main" id="{5A7ECE46-C06C-8D46-8792-A4A18BDF2410}"/>
              </a:ext>
            </a:extLst>
          </p:cNvPr>
          <p:cNvSpPr txBox="1">
            <a:spLocks/>
          </p:cNvSpPr>
          <p:nvPr userDrawn="1"/>
        </p:nvSpPr>
        <p:spPr>
          <a:xfrm>
            <a:off x="5310612" y="6212142"/>
            <a:ext cx="1570776" cy="180982"/>
          </a:xfrm>
          <a:prstGeom prst="rect">
            <a:avLst/>
          </a:prstGeom>
        </p:spPr>
        <p:txBody>
          <a:bodyPr vert="horz" lIns="91440" tIns="45720" rIns="91440" bIns="45720" rtlCol="0" anchor="ctr"/>
          <a:lstStyle>
            <a:defPPr>
              <a:defRPr lang="en-BR"/>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357F7AD1-3AF9-3A4B-A3DF-82170F92AD60}" type="slidenum">
              <a:rPr lang="en-US" sz="1400" smtClean="0">
                <a:solidFill>
                  <a:srgbClr val="002060"/>
                </a:solidFill>
              </a:rPr>
              <a:pPr algn="ctr"/>
              <a:t>‹nº›</a:t>
            </a:fld>
            <a:endParaRPr lang="en-US" sz="1400" dirty="0">
              <a:solidFill>
                <a:srgbClr val="002060"/>
              </a:solidFill>
            </a:endParaRPr>
          </a:p>
        </p:txBody>
      </p:sp>
      <p:sp>
        <p:nvSpPr>
          <p:cNvPr id="14" name="TextBox 13">
            <a:extLst>
              <a:ext uri="{FF2B5EF4-FFF2-40B4-BE49-F238E27FC236}">
                <a16:creationId xmlns:a16="http://schemas.microsoft.com/office/drawing/2014/main" id="{77897A08-423E-3948-A58C-11916401483C}"/>
              </a:ext>
            </a:extLst>
          </p:cNvPr>
          <p:cNvSpPr txBox="1"/>
          <p:nvPr userDrawn="1"/>
        </p:nvSpPr>
        <p:spPr>
          <a:xfrm>
            <a:off x="7924800" y="6221090"/>
            <a:ext cx="335143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1" u="none" dirty="0">
                <a:solidFill>
                  <a:srgbClr val="002060"/>
                </a:solidFill>
                <a:latin typeface="Abadi" panose="020B0604020104020204" pitchFamily="34" charset="0"/>
              </a:rPr>
              <a:t>TC2023– Alexandre B. Barreto, Ph.D.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i="1" u="none" dirty="0">
                <a:solidFill>
                  <a:srgbClr val="002060"/>
                </a:solidFill>
                <a:latin typeface="Abadi" panose="020B0604020104020204" pitchFamily="34" charset="0"/>
                <a:hlinkClick r:id="rId4"/>
              </a:rPr>
              <a:t>barretoabb@tec.mx</a:t>
            </a:r>
            <a:r>
              <a:rPr lang="en-US" sz="1400" b="1" i="1" u="none" dirty="0">
                <a:solidFill>
                  <a:srgbClr val="002060"/>
                </a:solidFill>
                <a:latin typeface="Abadi" panose="020B0604020104020204" pitchFamily="34" charset="0"/>
              </a:rPr>
              <a:t> </a:t>
            </a:r>
          </a:p>
        </p:txBody>
      </p:sp>
      <p:pic>
        <p:nvPicPr>
          <p:cNvPr id="2050" name="Picture 2" descr="See the source image">
            <a:extLst>
              <a:ext uri="{FF2B5EF4-FFF2-40B4-BE49-F238E27FC236}">
                <a16:creationId xmlns:a16="http://schemas.microsoft.com/office/drawing/2014/main" id="{F15A19B6-965D-444B-A337-35736EA78506}"/>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838200" y="6064732"/>
            <a:ext cx="2186091" cy="576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3465388"/>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b="1" kern="1200">
          <a:solidFill>
            <a:srgbClr val="002060"/>
          </a:solidFill>
          <a:latin typeface="Abadi" panose="020B0604020104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206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gif"/></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hyperlink" Target="https://pub.towardsai.net/building-neural-networks-from-scratch-with-python-code-and-math-in-detail-i-536fae5d7bbf"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ISBN_(identifier)" TargetMode="External"/><Relationship Id="rId2" Type="http://schemas.openxmlformats.org/officeDocument/2006/relationships/hyperlink" Target="https://www.google.com/books/edition/Machine_Learning/NZP6AQAAQBAJ?hl=en&amp;gbpv=1&amp;kptab=sideways&amp;pg=PA247" TargetMode="Externa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hyperlink" Target="https://en.wikipedia.org/wiki/Special:BookSources/978-0-262-01802-9"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28FD3F1-2757-0048-9847-F11FECB6246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 y="10"/>
            <a:ext cx="12192001" cy="4666928"/>
          </a:xfrm>
          <a:prstGeom prst="rect">
            <a:avLst/>
          </a:prstGeom>
        </p:spPr>
      </p:pic>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588147"/>
            <a:ext cx="5774916" cy="1968174"/>
          </a:xfrm>
        </p:spPr>
        <p:txBody>
          <a:bodyPr anchor="ctr">
            <a:noAutofit/>
          </a:bodyPr>
          <a:lstStyle/>
          <a:p>
            <a:pPr algn="l">
              <a:lnSpc>
                <a:spcPct val="100000"/>
              </a:lnSpc>
            </a:pPr>
            <a:r>
              <a:rPr lang="en-US" sz="3600" b="1" dirty="0">
                <a:solidFill>
                  <a:srgbClr val="002060"/>
                </a:solidFill>
                <a:latin typeface="Aharoni" panose="02010803020104030203" pitchFamily="2" charset="-79"/>
                <a:cs typeface="Aharoni" panose="02010803020104030203" pitchFamily="2" charset="-79"/>
              </a:rPr>
              <a:t>Computational Intelligence</a:t>
            </a:r>
            <a:br>
              <a:rPr lang="en-US" sz="3600" b="1" dirty="0">
                <a:solidFill>
                  <a:srgbClr val="002060"/>
                </a:solidFill>
                <a:latin typeface="Aharoni" panose="02010803020104030203" pitchFamily="2" charset="-79"/>
                <a:cs typeface="Aharoni" panose="02010803020104030203" pitchFamily="2" charset="-79"/>
              </a:rPr>
            </a:br>
            <a:r>
              <a:rPr lang="en-US" sz="3600" b="1" dirty="0">
                <a:solidFill>
                  <a:srgbClr val="002060"/>
                </a:solidFill>
              </a:rPr>
              <a:t>(TC2023)</a:t>
            </a: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3653" y="4976921"/>
            <a:ext cx="4514850"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2343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D203BA-B1FD-47EF-9C10-A9AB013870B0}"/>
              </a:ext>
            </a:extLst>
          </p:cNvPr>
          <p:cNvSpPr>
            <a:spLocks noGrp="1"/>
          </p:cNvSpPr>
          <p:nvPr>
            <p:ph type="title"/>
          </p:nvPr>
        </p:nvSpPr>
        <p:spPr>
          <a:xfrm>
            <a:off x="505690" y="0"/>
            <a:ext cx="10515600" cy="1325563"/>
          </a:xfrm>
        </p:spPr>
        <p:txBody>
          <a:bodyPr/>
          <a:lstStyle/>
          <a:p>
            <a:r>
              <a:rPr lang="en-US" dirty="0"/>
              <a:t>How ANN Works?</a:t>
            </a:r>
          </a:p>
        </p:txBody>
      </p:sp>
      <p:pic>
        <p:nvPicPr>
          <p:cNvPr id="1028" name="Picture 4" descr="Deep Learning: Feed Forward Neural Networks (FFNNs) | by Mohammed  Terry-Jack | Medium">
            <a:extLst>
              <a:ext uri="{FF2B5EF4-FFF2-40B4-BE49-F238E27FC236}">
                <a16:creationId xmlns:a16="http://schemas.microsoft.com/office/drawing/2014/main" id="{64BCE540-CB80-48BC-A3D4-94DB314EDA65}"/>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4598" y="1524000"/>
            <a:ext cx="5238750" cy="3810000"/>
          </a:xfrm>
          <a:prstGeom prst="rect">
            <a:avLst/>
          </a:prstGeom>
          <a:noFill/>
          <a:extLst>
            <a:ext uri="{909E8E84-426E-40DD-AFC4-6F175D3DCCD1}">
              <a14:hiddenFill xmlns:a14="http://schemas.microsoft.com/office/drawing/2010/main">
                <a:solidFill>
                  <a:srgbClr val="FFFFFF"/>
                </a:solidFill>
              </a14:hiddenFill>
            </a:ext>
          </a:extLst>
        </p:spPr>
      </p:pic>
      <p:sp>
        <p:nvSpPr>
          <p:cNvPr id="12" name="CaixaDeTexto 11">
            <a:extLst>
              <a:ext uri="{FF2B5EF4-FFF2-40B4-BE49-F238E27FC236}">
                <a16:creationId xmlns:a16="http://schemas.microsoft.com/office/drawing/2014/main" id="{9E0C6D0E-ECF8-40D1-916E-1B13DBA31E9E}"/>
              </a:ext>
            </a:extLst>
          </p:cNvPr>
          <p:cNvSpPr txBox="1"/>
          <p:nvPr/>
        </p:nvSpPr>
        <p:spPr>
          <a:xfrm>
            <a:off x="5763490" y="2197453"/>
            <a:ext cx="6096000" cy="1384995"/>
          </a:xfrm>
          <a:prstGeom prst="rect">
            <a:avLst/>
          </a:prstGeom>
          <a:solidFill>
            <a:schemeClr val="accent4">
              <a:lumMod val="20000"/>
              <a:lumOff val="80000"/>
            </a:schemeClr>
          </a:solidFill>
          <a:ln>
            <a:solidFill>
              <a:schemeClr val="tx1"/>
            </a:solidFill>
          </a:ln>
        </p:spPr>
        <p:txBody>
          <a:bodyPr wrap="square">
            <a:spAutoFit/>
          </a:bodyPr>
          <a:lstStyle/>
          <a:p>
            <a:pPr algn="just">
              <a:lnSpc>
                <a:spcPct val="100000"/>
              </a:lnSpc>
            </a:pPr>
            <a:r>
              <a:rPr lang="en-US" sz="2800" b="1" dirty="0"/>
              <a:t>Feedforward: </a:t>
            </a:r>
            <a:r>
              <a:rPr lang="en-US" sz="2800" dirty="0"/>
              <a:t>On a feedforward neural network, we have a </a:t>
            </a:r>
            <a:r>
              <a:rPr lang="en-US" sz="2800" b="1" dirty="0"/>
              <a:t>set of input features</a:t>
            </a:r>
            <a:r>
              <a:rPr lang="en-US" sz="2800" dirty="0"/>
              <a:t> and </a:t>
            </a:r>
            <a:r>
              <a:rPr lang="en-US" sz="2800" b="1" dirty="0"/>
              <a:t>some random weights</a:t>
            </a:r>
            <a:r>
              <a:rPr lang="en-US" sz="2800" dirty="0"/>
              <a:t>.</a:t>
            </a:r>
          </a:p>
        </p:txBody>
      </p:sp>
    </p:spTree>
    <p:extLst>
      <p:ext uri="{BB962C8B-B14F-4D97-AF65-F5344CB8AC3E}">
        <p14:creationId xmlns:p14="http://schemas.microsoft.com/office/powerpoint/2010/main" val="2231118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D203BA-B1FD-47EF-9C10-A9AB013870B0}"/>
              </a:ext>
            </a:extLst>
          </p:cNvPr>
          <p:cNvSpPr>
            <a:spLocks noGrp="1"/>
          </p:cNvSpPr>
          <p:nvPr>
            <p:ph type="title"/>
          </p:nvPr>
        </p:nvSpPr>
        <p:spPr>
          <a:xfrm>
            <a:off x="505690" y="0"/>
            <a:ext cx="10515600" cy="1325563"/>
          </a:xfrm>
        </p:spPr>
        <p:txBody>
          <a:bodyPr/>
          <a:lstStyle/>
          <a:p>
            <a:r>
              <a:rPr lang="en-US" dirty="0"/>
              <a:t>How ANN Works?</a:t>
            </a:r>
          </a:p>
        </p:txBody>
      </p:sp>
      <p:sp>
        <p:nvSpPr>
          <p:cNvPr id="12" name="CaixaDeTexto 11">
            <a:extLst>
              <a:ext uri="{FF2B5EF4-FFF2-40B4-BE49-F238E27FC236}">
                <a16:creationId xmlns:a16="http://schemas.microsoft.com/office/drawing/2014/main" id="{9E0C6D0E-ECF8-40D1-916E-1B13DBA31E9E}"/>
              </a:ext>
            </a:extLst>
          </p:cNvPr>
          <p:cNvSpPr txBox="1"/>
          <p:nvPr/>
        </p:nvSpPr>
        <p:spPr>
          <a:xfrm>
            <a:off x="6644640" y="2090172"/>
            <a:ext cx="4846598" cy="2677656"/>
          </a:xfrm>
          <a:prstGeom prst="rect">
            <a:avLst/>
          </a:prstGeom>
          <a:solidFill>
            <a:schemeClr val="accent4">
              <a:lumMod val="20000"/>
              <a:lumOff val="80000"/>
            </a:schemeClr>
          </a:solidFill>
          <a:ln>
            <a:solidFill>
              <a:schemeClr val="tx1"/>
            </a:solidFill>
          </a:ln>
        </p:spPr>
        <p:txBody>
          <a:bodyPr wrap="square">
            <a:spAutoFit/>
          </a:bodyPr>
          <a:lstStyle/>
          <a:p>
            <a:pPr algn="just">
              <a:lnSpc>
                <a:spcPct val="100000"/>
              </a:lnSpc>
            </a:pPr>
            <a:r>
              <a:rPr lang="en-US" sz="2800" b="1" dirty="0"/>
              <a:t>Backpropagation: </a:t>
            </a:r>
            <a:r>
              <a:rPr lang="en-US" sz="2800" dirty="0"/>
              <a:t>phase where we calculate the error between predicted output and target output and then use an algorithm (</a:t>
            </a:r>
            <a:r>
              <a:rPr lang="en-US" sz="2800" b="1" dirty="0"/>
              <a:t>gradient descent</a:t>
            </a:r>
            <a:r>
              <a:rPr lang="en-US" sz="2800" dirty="0"/>
              <a:t>) to update the weight values.</a:t>
            </a:r>
          </a:p>
        </p:txBody>
      </p:sp>
      <p:pic>
        <p:nvPicPr>
          <p:cNvPr id="3074" name="Picture 2" descr="Top 30 Neural Networks GIFs | Find the best GIF on Gfycat">
            <a:extLst>
              <a:ext uri="{FF2B5EF4-FFF2-40B4-BE49-F238E27FC236}">
                <a16:creationId xmlns:a16="http://schemas.microsoft.com/office/drawing/2014/main" id="{4798D096-51E8-4D2C-9CD2-A9B29671420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05690" y="1824038"/>
            <a:ext cx="5523714" cy="3174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175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D203BA-B1FD-47EF-9C10-A9AB013870B0}"/>
              </a:ext>
            </a:extLst>
          </p:cNvPr>
          <p:cNvSpPr>
            <a:spLocks noGrp="1"/>
          </p:cNvSpPr>
          <p:nvPr>
            <p:ph type="title"/>
          </p:nvPr>
        </p:nvSpPr>
        <p:spPr>
          <a:xfrm>
            <a:off x="163135" y="2361764"/>
            <a:ext cx="10515600" cy="1325563"/>
          </a:xfrm>
        </p:spPr>
        <p:txBody>
          <a:bodyPr/>
          <a:lstStyle/>
          <a:p>
            <a:r>
              <a:rPr lang="en-US" dirty="0"/>
              <a:t>How ANN Works?</a:t>
            </a:r>
          </a:p>
        </p:txBody>
      </p:sp>
      <p:pic>
        <p:nvPicPr>
          <p:cNvPr id="5122" name="Picture 2" descr="Neural Networks from Scratch with Python Code and Math in Detail— I | by  Towards AI Team | Towards AI">
            <a:extLst>
              <a:ext uri="{FF2B5EF4-FFF2-40B4-BE49-F238E27FC236}">
                <a16:creationId xmlns:a16="http://schemas.microsoft.com/office/drawing/2014/main" id="{E83C7003-5B5B-4870-959B-583C51F264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1328" y="158497"/>
            <a:ext cx="5028126" cy="5730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754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6F82B6-6E8D-42C5-9F96-E00A616E517E}"/>
              </a:ext>
            </a:extLst>
          </p:cNvPr>
          <p:cNvSpPr>
            <a:spLocks noGrp="1"/>
          </p:cNvSpPr>
          <p:nvPr>
            <p:ph type="title"/>
          </p:nvPr>
        </p:nvSpPr>
        <p:spPr>
          <a:xfrm>
            <a:off x="6357878" y="19133"/>
            <a:ext cx="5834122" cy="1325563"/>
          </a:xfrm>
        </p:spPr>
        <p:txBody>
          <a:bodyPr/>
          <a:lstStyle/>
          <a:p>
            <a:r>
              <a:rPr lang="en-US" dirty="0"/>
              <a:t>Perceptron Example</a:t>
            </a:r>
          </a:p>
        </p:txBody>
      </p:sp>
      <p:sp>
        <p:nvSpPr>
          <p:cNvPr id="4" name="Elipse 3">
            <a:extLst>
              <a:ext uri="{FF2B5EF4-FFF2-40B4-BE49-F238E27FC236}">
                <a16:creationId xmlns:a16="http://schemas.microsoft.com/office/drawing/2014/main" id="{4654B6D5-89CA-4CFA-B047-991D8CD250BE}"/>
              </a:ext>
            </a:extLst>
          </p:cNvPr>
          <p:cNvSpPr/>
          <p:nvPr/>
        </p:nvSpPr>
        <p:spPr>
          <a:xfrm>
            <a:off x="522402" y="165922"/>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i1</a:t>
            </a:r>
          </a:p>
        </p:txBody>
      </p:sp>
      <p:sp>
        <p:nvSpPr>
          <p:cNvPr id="5" name="Elipse 4">
            <a:extLst>
              <a:ext uri="{FF2B5EF4-FFF2-40B4-BE49-F238E27FC236}">
                <a16:creationId xmlns:a16="http://schemas.microsoft.com/office/drawing/2014/main" id="{2EAC83D2-00F8-4C62-8527-8E16FAD7D2A7}"/>
              </a:ext>
            </a:extLst>
          </p:cNvPr>
          <p:cNvSpPr/>
          <p:nvPr/>
        </p:nvSpPr>
        <p:spPr>
          <a:xfrm>
            <a:off x="327716" y="974169"/>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i2</a:t>
            </a:r>
          </a:p>
        </p:txBody>
      </p:sp>
      <p:sp>
        <p:nvSpPr>
          <p:cNvPr id="6" name="Elipse 5">
            <a:extLst>
              <a:ext uri="{FF2B5EF4-FFF2-40B4-BE49-F238E27FC236}">
                <a16:creationId xmlns:a16="http://schemas.microsoft.com/office/drawing/2014/main" id="{4D03C4F5-442A-4BFB-9DF4-CD3B82543746}"/>
              </a:ext>
            </a:extLst>
          </p:cNvPr>
          <p:cNvSpPr/>
          <p:nvPr/>
        </p:nvSpPr>
        <p:spPr>
          <a:xfrm>
            <a:off x="327715" y="1698778"/>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i3</a:t>
            </a:r>
          </a:p>
        </p:txBody>
      </p:sp>
      <p:sp>
        <p:nvSpPr>
          <p:cNvPr id="8" name="Elipse 7">
            <a:extLst>
              <a:ext uri="{FF2B5EF4-FFF2-40B4-BE49-F238E27FC236}">
                <a16:creationId xmlns:a16="http://schemas.microsoft.com/office/drawing/2014/main" id="{3C40F56F-7B2C-4100-B3B7-16516192FE2E}"/>
              </a:ext>
            </a:extLst>
          </p:cNvPr>
          <p:cNvSpPr/>
          <p:nvPr/>
        </p:nvSpPr>
        <p:spPr>
          <a:xfrm>
            <a:off x="2292965" y="1163147"/>
            <a:ext cx="914400" cy="6267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sz="3200" dirty="0"/>
              <a:t>Σ</a:t>
            </a:r>
            <a:endParaRPr lang="en-US" dirty="0"/>
          </a:p>
        </p:txBody>
      </p:sp>
      <p:cxnSp>
        <p:nvCxnSpPr>
          <p:cNvPr id="10" name="Conector reto 9">
            <a:extLst>
              <a:ext uri="{FF2B5EF4-FFF2-40B4-BE49-F238E27FC236}">
                <a16:creationId xmlns:a16="http://schemas.microsoft.com/office/drawing/2014/main" id="{7AED6D6F-7E9D-41B6-BF5E-9B837B828719}"/>
              </a:ext>
            </a:extLst>
          </p:cNvPr>
          <p:cNvCxnSpPr>
            <a:stCxn id="4" idx="6"/>
            <a:endCxn id="8" idx="2"/>
          </p:cNvCxnSpPr>
          <p:nvPr/>
        </p:nvCxnSpPr>
        <p:spPr>
          <a:xfrm>
            <a:off x="1054965" y="381962"/>
            <a:ext cx="1238000" cy="109454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Conector reto 10">
            <a:extLst>
              <a:ext uri="{FF2B5EF4-FFF2-40B4-BE49-F238E27FC236}">
                <a16:creationId xmlns:a16="http://schemas.microsoft.com/office/drawing/2014/main" id="{F7B2947B-E4FE-415A-9F0F-448AF1C556AA}"/>
              </a:ext>
            </a:extLst>
          </p:cNvPr>
          <p:cNvCxnSpPr>
            <a:cxnSpLocks/>
            <a:stCxn id="5" idx="6"/>
            <a:endCxn id="8" idx="2"/>
          </p:cNvCxnSpPr>
          <p:nvPr/>
        </p:nvCxnSpPr>
        <p:spPr>
          <a:xfrm>
            <a:off x="860279" y="1190209"/>
            <a:ext cx="1432686" cy="28629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C987D42E-FFDD-4BA9-913E-3F01DB35EE27}"/>
              </a:ext>
            </a:extLst>
          </p:cNvPr>
          <p:cNvCxnSpPr>
            <a:cxnSpLocks/>
            <a:stCxn id="6" idx="6"/>
            <a:endCxn id="8" idx="2"/>
          </p:cNvCxnSpPr>
          <p:nvPr/>
        </p:nvCxnSpPr>
        <p:spPr>
          <a:xfrm flipV="1">
            <a:off x="860278" y="1476505"/>
            <a:ext cx="1432687" cy="438313"/>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sp>
        <p:nvSpPr>
          <p:cNvPr id="20" name="CaixaDeTexto 19">
            <a:extLst>
              <a:ext uri="{FF2B5EF4-FFF2-40B4-BE49-F238E27FC236}">
                <a16:creationId xmlns:a16="http://schemas.microsoft.com/office/drawing/2014/main" id="{A363DF51-356F-41F7-BB37-D5A854ACA3DC}"/>
              </a:ext>
            </a:extLst>
          </p:cNvPr>
          <p:cNvSpPr txBox="1"/>
          <p:nvPr/>
        </p:nvSpPr>
        <p:spPr>
          <a:xfrm>
            <a:off x="2022596" y="296722"/>
            <a:ext cx="473206" cy="369332"/>
          </a:xfrm>
          <a:prstGeom prst="rect">
            <a:avLst/>
          </a:prstGeom>
          <a:noFill/>
        </p:spPr>
        <p:txBody>
          <a:bodyPr wrap="none" rtlCol="0">
            <a:spAutoFit/>
          </a:bodyPr>
          <a:lstStyle/>
          <a:p>
            <a:r>
              <a:rPr lang="en-US" b="1" dirty="0"/>
              <a:t>w1</a:t>
            </a:r>
          </a:p>
        </p:txBody>
      </p:sp>
      <p:sp>
        <p:nvSpPr>
          <p:cNvPr id="24" name="CaixaDeTexto 23">
            <a:extLst>
              <a:ext uri="{FF2B5EF4-FFF2-40B4-BE49-F238E27FC236}">
                <a16:creationId xmlns:a16="http://schemas.microsoft.com/office/drawing/2014/main" id="{DEF1A43C-718F-4B53-B0A8-5A5BB36376E6}"/>
              </a:ext>
            </a:extLst>
          </p:cNvPr>
          <p:cNvSpPr txBox="1"/>
          <p:nvPr/>
        </p:nvSpPr>
        <p:spPr>
          <a:xfrm>
            <a:off x="1324168" y="902758"/>
            <a:ext cx="473206" cy="369332"/>
          </a:xfrm>
          <a:prstGeom prst="rect">
            <a:avLst/>
          </a:prstGeom>
          <a:noFill/>
        </p:spPr>
        <p:txBody>
          <a:bodyPr wrap="none" rtlCol="0">
            <a:spAutoFit/>
          </a:bodyPr>
          <a:lstStyle/>
          <a:p>
            <a:r>
              <a:rPr lang="en-US" b="1" dirty="0"/>
              <a:t>w2</a:t>
            </a:r>
          </a:p>
        </p:txBody>
      </p:sp>
      <p:sp>
        <p:nvSpPr>
          <p:cNvPr id="25" name="CaixaDeTexto 24">
            <a:extLst>
              <a:ext uri="{FF2B5EF4-FFF2-40B4-BE49-F238E27FC236}">
                <a16:creationId xmlns:a16="http://schemas.microsoft.com/office/drawing/2014/main" id="{A485E1B8-4D51-47B4-857C-B80588AEC35B}"/>
              </a:ext>
            </a:extLst>
          </p:cNvPr>
          <p:cNvSpPr txBox="1"/>
          <p:nvPr/>
        </p:nvSpPr>
        <p:spPr>
          <a:xfrm>
            <a:off x="1324168" y="1874049"/>
            <a:ext cx="473206" cy="369332"/>
          </a:xfrm>
          <a:prstGeom prst="rect">
            <a:avLst/>
          </a:prstGeom>
          <a:noFill/>
        </p:spPr>
        <p:txBody>
          <a:bodyPr wrap="none" rtlCol="0">
            <a:spAutoFit/>
          </a:bodyPr>
          <a:lstStyle/>
          <a:p>
            <a:r>
              <a:rPr lang="en-US" b="1" dirty="0"/>
              <a:t>w3</a:t>
            </a:r>
          </a:p>
        </p:txBody>
      </p:sp>
      <p:cxnSp>
        <p:nvCxnSpPr>
          <p:cNvPr id="28" name="Conector reto 27">
            <a:extLst>
              <a:ext uri="{FF2B5EF4-FFF2-40B4-BE49-F238E27FC236}">
                <a16:creationId xmlns:a16="http://schemas.microsoft.com/office/drawing/2014/main" id="{7F337735-6CBA-404E-9D89-75D76011538E}"/>
              </a:ext>
            </a:extLst>
          </p:cNvPr>
          <p:cNvCxnSpPr>
            <a:cxnSpLocks/>
            <a:stCxn id="8" idx="6"/>
          </p:cNvCxnSpPr>
          <p:nvPr/>
        </p:nvCxnSpPr>
        <p:spPr>
          <a:xfrm>
            <a:off x="3207365" y="1476505"/>
            <a:ext cx="1056105"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CaixaDeTexto 28">
            <a:extLst>
              <a:ext uri="{FF2B5EF4-FFF2-40B4-BE49-F238E27FC236}">
                <a16:creationId xmlns:a16="http://schemas.microsoft.com/office/drawing/2014/main" id="{B8C07117-471D-4453-99BF-127ADAF42F94}"/>
              </a:ext>
            </a:extLst>
          </p:cNvPr>
          <p:cNvSpPr txBox="1"/>
          <p:nvPr/>
        </p:nvSpPr>
        <p:spPr>
          <a:xfrm>
            <a:off x="188292" y="4169389"/>
            <a:ext cx="870751" cy="369332"/>
          </a:xfrm>
          <a:prstGeom prst="rect">
            <a:avLst/>
          </a:prstGeom>
          <a:noFill/>
        </p:spPr>
        <p:txBody>
          <a:bodyPr wrap="none" rtlCol="0">
            <a:spAutoFit/>
          </a:bodyPr>
          <a:lstStyle/>
          <a:p>
            <a:r>
              <a:rPr lang="en-US" b="1" dirty="0"/>
              <a:t>Output</a:t>
            </a:r>
          </a:p>
        </p:txBody>
      </p:sp>
      <p:graphicFrame>
        <p:nvGraphicFramePr>
          <p:cNvPr id="30" name="Tabela 30">
            <a:extLst>
              <a:ext uri="{FF2B5EF4-FFF2-40B4-BE49-F238E27FC236}">
                <a16:creationId xmlns:a16="http://schemas.microsoft.com/office/drawing/2014/main" id="{82F9B91D-3AA5-462F-BC69-8592BF67B1A5}"/>
              </a:ext>
            </a:extLst>
          </p:cNvPr>
          <p:cNvGraphicFramePr>
            <a:graphicFrameLocks noGrp="1"/>
          </p:cNvGraphicFramePr>
          <p:nvPr>
            <p:extLst>
              <p:ext uri="{D42A27DB-BD31-4B8C-83A1-F6EECF244321}">
                <p14:modId xmlns:p14="http://schemas.microsoft.com/office/powerpoint/2010/main" val="3070785539"/>
              </p:ext>
            </p:extLst>
          </p:nvPr>
        </p:nvGraphicFramePr>
        <p:xfrm>
          <a:off x="68024" y="3460118"/>
          <a:ext cx="1656398" cy="1483360"/>
        </p:xfrm>
        <a:graphic>
          <a:graphicData uri="http://schemas.openxmlformats.org/drawingml/2006/table">
            <a:tbl>
              <a:tblPr firstRow="1" bandRow="1">
                <a:tableStyleId>{5C22544A-7EE6-4342-B048-85BDC9FD1C3A}</a:tableStyleId>
              </a:tblPr>
              <a:tblGrid>
                <a:gridCol w="741680">
                  <a:extLst>
                    <a:ext uri="{9D8B030D-6E8A-4147-A177-3AD203B41FA5}">
                      <a16:colId xmlns:a16="http://schemas.microsoft.com/office/drawing/2014/main" val="1832029528"/>
                    </a:ext>
                  </a:extLst>
                </a:gridCol>
                <a:gridCol w="914718">
                  <a:extLst>
                    <a:ext uri="{9D8B030D-6E8A-4147-A177-3AD203B41FA5}">
                      <a16:colId xmlns:a16="http://schemas.microsoft.com/office/drawing/2014/main" val="4039550763"/>
                    </a:ext>
                  </a:extLst>
                </a:gridCol>
              </a:tblGrid>
              <a:tr h="370840">
                <a:tc>
                  <a:txBody>
                    <a:bodyPr/>
                    <a:lstStyle/>
                    <a:p>
                      <a:pPr algn="ctr"/>
                      <a:r>
                        <a:rPr lang="en-US" dirty="0"/>
                        <a:t>Input</a:t>
                      </a:r>
                    </a:p>
                  </a:txBody>
                  <a:tcPr anchor="ctr"/>
                </a:tc>
                <a:tc>
                  <a:txBody>
                    <a:bodyPr/>
                    <a:lstStyle/>
                    <a:p>
                      <a:pPr algn="ctr"/>
                      <a:r>
                        <a:rPr lang="en-US" dirty="0"/>
                        <a:t>Output</a:t>
                      </a:r>
                    </a:p>
                  </a:txBody>
                  <a:tcPr anchor="ctr"/>
                </a:tc>
                <a:extLst>
                  <a:ext uri="{0D108BD9-81ED-4DB2-BD59-A6C34878D82A}">
                    <a16:rowId xmlns:a16="http://schemas.microsoft.com/office/drawing/2014/main" val="3192298455"/>
                  </a:ext>
                </a:extLst>
              </a:tr>
              <a:tr h="370840">
                <a:tc>
                  <a:txBody>
                    <a:bodyPr/>
                    <a:lstStyle/>
                    <a:p>
                      <a:pPr algn="ctr"/>
                      <a:r>
                        <a:rPr lang="en-US" dirty="0"/>
                        <a:t>0</a:t>
                      </a:r>
                    </a:p>
                  </a:txBody>
                  <a:tcPr anchor="ctr"/>
                </a:tc>
                <a:tc rowSpan="3">
                  <a:txBody>
                    <a:bodyPr/>
                    <a:lstStyle/>
                    <a:p>
                      <a:pPr algn="ctr"/>
                      <a:r>
                        <a:rPr lang="en-US" dirty="0"/>
                        <a:t>6</a:t>
                      </a:r>
                    </a:p>
                  </a:txBody>
                  <a:tcPr anchor="ctr"/>
                </a:tc>
                <a:extLst>
                  <a:ext uri="{0D108BD9-81ED-4DB2-BD59-A6C34878D82A}">
                    <a16:rowId xmlns:a16="http://schemas.microsoft.com/office/drawing/2014/main" val="3067407087"/>
                  </a:ext>
                </a:extLst>
              </a:tr>
              <a:tr h="370840">
                <a:tc>
                  <a:txBody>
                    <a:bodyPr/>
                    <a:lstStyle/>
                    <a:p>
                      <a:pPr algn="ctr"/>
                      <a:r>
                        <a:rPr lang="en-US" dirty="0"/>
                        <a:t>1</a:t>
                      </a:r>
                    </a:p>
                  </a:txBody>
                  <a:tcPr anchor="ctr"/>
                </a:tc>
                <a:tc vMerge="1">
                  <a:txBody>
                    <a:bodyPr/>
                    <a:lstStyle/>
                    <a:p>
                      <a:pPr algn="ctr"/>
                      <a:r>
                        <a:rPr lang="en-US"/>
                        <a:t>2</a:t>
                      </a:r>
                      <a:endParaRPr lang="en-US" dirty="0"/>
                    </a:p>
                  </a:txBody>
                  <a:tcPr anchor="ctr"/>
                </a:tc>
                <a:extLst>
                  <a:ext uri="{0D108BD9-81ED-4DB2-BD59-A6C34878D82A}">
                    <a16:rowId xmlns:a16="http://schemas.microsoft.com/office/drawing/2014/main" val="4158789406"/>
                  </a:ext>
                </a:extLst>
              </a:tr>
              <a:tr h="370840">
                <a:tc>
                  <a:txBody>
                    <a:bodyPr/>
                    <a:lstStyle/>
                    <a:p>
                      <a:pPr algn="ctr"/>
                      <a:r>
                        <a:rPr lang="en-US" dirty="0"/>
                        <a:t>2</a:t>
                      </a:r>
                    </a:p>
                  </a:txBody>
                  <a:tcPr anchor="ctr"/>
                </a:tc>
                <a:tc vMerge="1">
                  <a:txBody>
                    <a:bodyPr/>
                    <a:lstStyle/>
                    <a:p>
                      <a:pPr algn="ctr"/>
                      <a:r>
                        <a:rPr lang="en-US" dirty="0"/>
                        <a:t>4</a:t>
                      </a:r>
                    </a:p>
                  </a:txBody>
                  <a:tcPr anchor="ctr"/>
                </a:tc>
                <a:extLst>
                  <a:ext uri="{0D108BD9-81ED-4DB2-BD59-A6C34878D82A}">
                    <a16:rowId xmlns:a16="http://schemas.microsoft.com/office/drawing/2014/main" val="3673813794"/>
                  </a:ext>
                </a:extLst>
              </a:tr>
            </a:tbl>
          </a:graphicData>
        </a:graphic>
      </p:graphicFrame>
      <p:pic>
        <p:nvPicPr>
          <p:cNvPr id="31" name="Picture 2" descr="Mathematical formula used to determine summation">
            <a:extLst>
              <a:ext uri="{FF2B5EF4-FFF2-40B4-BE49-F238E27FC236}">
                <a16:creationId xmlns:a16="http://schemas.microsoft.com/office/drawing/2014/main" id="{1565CB84-92A2-4DA8-8459-08E004E303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0060" y="1460150"/>
            <a:ext cx="7022531" cy="1341414"/>
          </a:xfrm>
          <a:prstGeom prst="rect">
            <a:avLst/>
          </a:prstGeom>
          <a:noFill/>
          <a:extLst>
            <a:ext uri="{909E8E84-426E-40DD-AFC4-6F175D3DCCD1}">
              <a14:hiddenFill xmlns:a14="http://schemas.microsoft.com/office/drawing/2010/main">
                <a:solidFill>
                  <a:srgbClr val="FFFFFF"/>
                </a:solidFill>
              </a14:hiddenFill>
            </a:ext>
          </a:extLst>
        </p:spPr>
      </p:pic>
      <p:sp>
        <p:nvSpPr>
          <p:cNvPr id="33" name="CaixaDeTexto 32">
            <a:extLst>
              <a:ext uri="{FF2B5EF4-FFF2-40B4-BE49-F238E27FC236}">
                <a16:creationId xmlns:a16="http://schemas.microsoft.com/office/drawing/2014/main" id="{9344DF80-4D69-4D74-99EC-385978D4BFAC}"/>
              </a:ext>
            </a:extLst>
          </p:cNvPr>
          <p:cNvSpPr txBox="1"/>
          <p:nvPr/>
        </p:nvSpPr>
        <p:spPr>
          <a:xfrm>
            <a:off x="6741325" y="2491314"/>
            <a:ext cx="3047244" cy="400110"/>
          </a:xfrm>
          <a:prstGeom prst="rect">
            <a:avLst/>
          </a:prstGeom>
          <a:noFill/>
        </p:spPr>
        <p:txBody>
          <a:bodyPr wrap="none" rtlCol="0">
            <a:spAutoFit/>
          </a:bodyPr>
          <a:lstStyle/>
          <a:p>
            <a:r>
              <a:rPr lang="en-US" sz="2000" i="1" dirty="0"/>
              <a:t>bias = bias * weight for bias</a:t>
            </a:r>
          </a:p>
        </p:txBody>
      </p:sp>
      <p:graphicFrame>
        <p:nvGraphicFramePr>
          <p:cNvPr id="34" name="Tabela 30">
            <a:extLst>
              <a:ext uri="{FF2B5EF4-FFF2-40B4-BE49-F238E27FC236}">
                <a16:creationId xmlns:a16="http://schemas.microsoft.com/office/drawing/2014/main" id="{1727E14D-5C26-4BBC-98EB-583EDA3382FF}"/>
              </a:ext>
            </a:extLst>
          </p:cNvPr>
          <p:cNvGraphicFramePr>
            <a:graphicFrameLocks noGrp="1"/>
          </p:cNvGraphicFramePr>
          <p:nvPr>
            <p:extLst>
              <p:ext uri="{D42A27DB-BD31-4B8C-83A1-F6EECF244321}">
                <p14:modId xmlns:p14="http://schemas.microsoft.com/office/powerpoint/2010/main" val="1152456987"/>
              </p:ext>
            </p:extLst>
          </p:nvPr>
        </p:nvGraphicFramePr>
        <p:xfrm>
          <a:off x="2560320" y="3411063"/>
          <a:ext cx="3980850" cy="1752600"/>
        </p:xfrm>
        <a:graphic>
          <a:graphicData uri="http://schemas.openxmlformats.org/drawingml/2006/table">
            <a:tbl>
              <a:tblPr firstRow="1" bandRow="1">
                <a:tableStyleId>{93296810-A885-4BE3-A3E7-6D5BEEA58F35}</a:tableStyleId>
              </a:tblPr>
              <a:tblGrid>
                <a:gridCol w="728144">
                  <a:extLst>
                    <a:ext uri="{9D8B030D-6E8A-4147-A177-3AD203B41FA5}">
                      <a16:colId xmlns:a16="http://schemas.microsoft.com/office/drawing/2014/main" val="1832029528"/>
                    </a:ext>
                  </a:extLst>
                </a:gridCol>
                <a:gridCol w="914718">
                  <a:extLst>
                    <a:ext uri="{9D8B030D-6E8A-4147-A177-3AD203B41FA5}">
                      <a16:colId xmlns:a16="http://schemas.microsoft.com/office/drawing/2014/main" val="4039550763"/>
                    </a:ext>
                  </a:extLst>
                </a:gridCol>
                <a:gridCol w="1081666">
                  <a:extLst>
                    <a:ext uri="{9D8B030D-6E8A-4147-A177-3AD203B41FA5}">
                      <a16:colId xmlns:a16="http://schemas.microsoft.com/office/drawing/2014/main" val="1148754294"/>
                    </a:ext>
                  </a:extLst>
                </a:gridCol>
                <a:gridCol w="1256322">
                  <a:extLst>
                    <a:ext uri="{9D8B030D-6E8A-4147-A177-3AD203B41FA5}">
                      <a16:colId xmlns:a16="http://schemas.microsoft.com/office/drawing/2014/main" val="3797579472"/>
                    </a:ext>
                  </a:extLst>
                </a:gridCol>
              </a:tblGrid>
              <a:tr h="370840">
                <a:tc>
                  <a:txBody>
                    <a:bodyPr/>
                    <a:lstStyle/>
                    <a:p>
                      <a:pPr algn="ctr"/>
                      <a:r>
                        <a:rPr lang="en-US" dirty="0"/>
                        <a:t>Input</a:t>
                      </a:r>
                    </a:p>
                  </a:txBody>
                  <a:tcPr anchor="ctr"/>
                </a:tc>
                <a:tc>
                  <a:txBody>
                    <a:bodyPr/>
                    <a:lstStyle/>
                    <a:p>
                      <a:pPr algn="ctr"/>
                      <a:r>
                        <a:rPr lang="en-US" dirty="0"/>
                        <a:t>Output</a:t>
                      </a:r>
                    </a:p>
                  </a:txBody>
                  <a:tcPr anchor="ctr"/>
                </a:tc>
                <a:tc>
                  <a:txBody>
                    <a:bodyPr/>
                    <a:lstStyle/>
                    <a:p>
                      <a:pPr algn="ctr"/>
                      <a:r>
                        <a:rPr lang="en-US" dirty="0"/>
                        <a:t>Predict (W=3)</a:t>
                      </a:r>
                    </a:p>
                  </a:txBody>
                  <a:tcPr anchor="ctr"/>
                </a:tc>
                <a:tc>
                  <a:txBody>
                    <a:bodyPr/>
                    <a:lstStyle/>
                    <a:p>
                      <a:pPr algn="ctr"/>
                      <a:r>
                        <a:rPr lang="en-US" dirty="0"/>
                        <a:t>Error (W=3)</a:t>
                      </a:r>
                    </a:p>
                  </a:txBody>
                  <a:tcPr anchor="ctr"/>
                </a:tc>
                <a:extLst>
                  <a:ext uri="{0D108BD9-81ED-4DB2-BD59-A6C34878D82A}">
                    <a16:rowId xmlns:a16="http://schemas.microsoft.com/office/drawing/2014/main" val="3192298455"/>
                  </a:ext>
                </a:extLst>
              </a:tr>
              <a:tr h="370840">
                <a:tc>
                  <a:txBody>
                    <a:bodyPr/>
                    <a:lstStyle/>
                    <a:p>
                      <a:pPr algn="ctr"/>
                      <a:r>
                        <a:rPr lang="en-US" dirty="0"/>
                        <a:t>0</a:t>
                      </a:r>
                    </a:p>
                  </a:txBody>
                  <a:tcPr anchor="ctr"/>
                </a:tc>
                <a:tc rowSpan="3">
                  <a:txBody>
                    <a:bodyPr/>
                    <a:lstStyle/>
                    <a:p>
                      <a:pPr algn="ctr"/>
                      <a:r>
                        <a:rPr lang="en-US" dirty="0"/>
                        <a:t>6</a:t>
                      </a:r>
                    </a:p>
                  </a:txBody>
                  <a:tcPr anchor="ctr"/>
                </a:tc>
                <a:tc rowSpan="3">
                  <a:txBody>
                    <a:bodyPr/>
                    <a:lstStyle/>
                    <a:p>
                      <a:pPr algn="ctr"/>
                      <a:r>
                        <a:rPr lang="en-US" dirty="0"/>
                        <a:t>0+3+6</a:t>
                      </a:r>
                    </a:p>
                    <a:p>
                      <a:pPr algn="ctr"/>
                      <a:r>
                        <a:rPr lang="en-US" dirty="0"/>
                        <a:t>=</a:t>
                      </a:r>
                    </a:p>
                    <a:p>
                      <a:pPr algn="ctr"/>
                      <a:r>
                        <a:rPr lang="en-US" dirty="0"/>
                        <a:t>9</a:t>
                      </a:r>
                    </a:p>
                  </a:txBody>
                  <a:tcPr anchor="ctr"/>
                </a:tc>
                <a:tc rowSpan="3">
                  <a:txBody>
                    <a:bodyPr/>
                    <a:lstStyle/>
                    <a:p>
                      <a:pPr algn="ctr"/>
                      <a:r>
                        <a:rPr lang="en-US" dirty="0"/>
                        <a:t>3</a:t>
                      </a:r>
                    </a:p>
                  </a:txBody>
                  <a:tcPr anchor="ctr"/>
                </a:tc>
                <a:extLst>
                  <a:ext uri="{0D108BD9-81ED-4DB2-BD59-A6C34878D82A}">
                    <a16:rowId xmlns:a16="http://schemas.microsoft.com/office/drawing/2014/main" val="3067407087"/>
                  </a:ext>
                </a:extLst>
              </a:tr>
              <a:tr h="370840">
                <a:tc>
                  <a:txBody>
                    <a:bodyPr/>
                    <a:lstStyle/>
                    <a:p>
                      <a:pPr algn="ctr"/>
                      <a:r>
                        <a:rPr lang="en-US" dirty="0"/>
                        <a:t>1</a:t>
                      </a:r>
                    </a:p>
                  </a:txBody>
                  <a:tcPr anchor="ctr"/>
                </a:tc>
                <a:tc vMerge="1">
                  <a:txBody>
                    <a:bodyPr/>
                    <a:lstStyle/>
                    <a:p>
                      <a:pPr algn="ctr"/>
                      <a:r>
                        <a:rPr lang="en-US" dirty="0"/>
                        <a:t>2</a:t>
                      </a:r>
                    </a:p>
                  </a:txBody>
                  <a:tcPr anchor="ctr"/>
                </a:tc>
                <a:tc vMerge="1">
                  <a:txBody>
                    <a:bodyPr/>
                    <a:lstStyle/>
                    <a:p>
                      <a:pPr algn="ctr"/>
                      <a:r>
                        <a:rPr lang="en-US" dirty="0"/>
                        <a:t>3</a:t>
                      </a:r>
                    </a:p>
                  </a:txBody>
                  <a:tcPr anchor="ctr"/>
                </a:tc>
                <a:tc vMerge="1">
                  <a:txBody>
                    <a:bodyPr/>
                    <a:lstStyle/>
                    <a:p>
                      <a:pPr algn="ctr"/>
                      <a:r>
                        <a:rPr lang="en-US" dirty="0"/>
                        <a:t>1</a:t>
                      </a:r>
                    </a:p>
                  </a:txBody>
                  <a:tcPr anchor="ctr"/>
                </a:tc>
                <a:extLst>
                  <a:ext uri="{0D108BD9-81ED-4DB2-BD59-A6C34878D82A}">
                    <a16:rowId xmlns:a16="http://schemas.microsoft.com/office/drawing/2014/main" val="4158789406"/>
                  </a:ext>
                </a:extLst>
              </a:tr>
              <a:tr h="370840">
                <a:tc>
                  <a:txBody>
                    <a:bodyPr/>
                    <a:lstStyle/>
                    <a:p>
                      <a:pPr algn="ctr"/>
                      <a:r>
                        <a:rPr lang="en-US" dirty="0"/>
                        <a:t>2</a:t>
                      </a:r>
                    </a:p>
                  </a:txBody>
                  <a:tcPr anchor="ctr"/>
                </a:tc>
                <a:tc vMerge="1">
                  <a:txBody>
                    <a:bodyPr/>
                    <a:lstStyle/>
                    <a:p>
                      <a:pPr algn="ctr"/>
                      <a:r>
                        <a:rPr lang="en-US" dirty="0"/>
                        <a:t>4</a:t>
                      </a:r>
                    </a:p>
                  </a:txBody>
                  <a:tcPr anchor="ctr"/>
                </a:tc>
                <a:tc vMerge="1">
                  <a:txBody>
                    <a:bodyPr/>
                    <a:lstStyle/>
                    <a:p>
                      <a:pPr algn="ctr"/>
                      <a:r>
                        <a:rPr lang="en-US" dirty="0"/>
                        <a:t>6</a:t>
                      </a:r>
                    </a:p>
                  </a:txBody>
                  <a:tcPr anchor="ctr"/>
                </a:tc>
                <a:tc vMerge="1">
                  <a:txBody>
                    <a:bodyPr/>
                    <a:lstStyle/>
                    <a:p>
                      <a:pPr algn="ctr"/>
                      <a:r>
                        <a:rPr lang="en-US" dirty="0"/>
                        <a:t>3</a:t>
                      </a:r>
                    </a:p>
                  </a:txBody>
                  <a:tcPr anchor="ctr"/>
                </a:tc>
                <a:extLst>
                  <a:ext uri="{0D108BD9-81ED-4DB2-BD59-A6C34878D82A}">
                    <a16:rowId xmlns:a16="http://schemas.microsoft.com/office/drawing/2014/main" val="3673813794"/>
                  </a:ext>
                </a:extLst>
              </a:tr>
            </a:tbl>
          </a:graphicData>
        </a:graphic>
      </p:graphicFrame>
      <p:sp>
        <p:nvSpPr>
          <p:cNvPr id="35" name="Seta: para a Direita 34">
            <a:extLst>
              <a:ext uri="{FF2B5EF4-FFF2-40B4-BE49-F238E27FC236}">
                <a16:creationId xmlns:a16="http://schemas.microsoft.com/office/drawing/2014/main" id="{296FFF6E-32E2-4BCD-B92F-840B57440BC8}"/>
              </a:ext>
            </a:extLst>
          </p:cNvPr>
          <p:cNvSpPr/>
          <p:nvPr/>
        </p:nvSpPr>
        <p:spPr>
          <a:xfrm>
            <a:off x="1747656" y="4009644"/>
            <a:ext cx="748146" cy="43207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aixaDeTexto 35">
            <a:extLst>
              <a:ext uri="{FF2B5EF4-FFF2-40B4-BE49-F238E27FC236}">
                <a16:creationId xmlns:a16="http://schemas.microsoft.com/office/drawing/2014/main" id="{A9B3E341-D318-4BE5-857E-31F9F48FB431}"/>
              </a:ext>
            </a:extLst>
          </p:cNvPr>
          <p:cNvSpPr txBox="1"/>
          <p:nvPr/>
        </p:nvSpPr>
        <p:spPr>
          <a:xfrm>
            <a:off x="1738446" y="3740863"/>
            <a:ext cx="622286" cy="369332"/>
          </a:xfrm>
          <a:prstGeom prst="rect">
            <a:avLst/>
          </a:prstGeom>
          <a:noFill/>
        </p:spPr>
        <p:txBody>
          <a:bodyPr wrap="none" rtlCol="0">
            <a:spAutoFit/>
          </a:bodyPr>
          <a:lstStyle/>
          <a:p>
            <a:r>
              <a:rPr lang="en-US" dirty="0"/>
              <a:t>W=3</a:t>
            </a:r>
          </a:p>
        </p:txBody>
      </p:sp>
      <p:sp>
        <p:nvSpPr>
          <p:cNvPr id="38" name="CaixaDeTexto 37">
            <a:extLst>
              <a:ext uri="{FF2B5EF4-FFF2-40B4-BE49-F238E27FC236}">
                <a16:creationId xmlns:a16="http://schemas.microsoft.com/office/drawing/2014/main" id="{35C84860-55E2-4AEA-A5AA-7263FF66817F}"/>
              </a:ext>
            </a:extLst>
          </p:cNvPr>
          <p:cNvSpPr txBox="1"/>
          <p:nvPr/>
        </p:nvSpPr>
        <p:spPr>
          <a:xfrm>
            <a:off x="4312068" y="1239774"/>
            <a:ext cx="870751" cy="369332"/>
          </a:xfrm>
          <a:prstGeom prst="rect">
            <a:avLst/>
          </a:prstGeom>
          <a:noFill/>
        </p:spPr>
        <p:txBody>
          <a:bodyPr wrap="none" rtlCol="0">
            <a:spAutoFit/>
          </a:bodyPr>
          <a:lstStyle/>
          <a:p>
            <a:r>
              <a:rPr lang="en-US" b="1" dirty="0"/>
              <a:t>Output</a:t>
            </a:r>
          </a:p>
        </p:txBody>
      </p:sp>
      <p:sp>
        <p:nvSpPr>
          <p:cNvPr id="45" name="Seta: para a Direita 44">
            <a:extLst>
              <a:ext uri="{FF2B5EF4-FFF2-40B4-BE49-F238E27FC236}">
                <a16:creationId xmlns:a16="http://schemas.microsoft.com/office/drawing/2014/main" id="{A8464C4A-0B6C-4E85-BA72-7BEEDA1F6955}"/>
              </a:ext>
            </a:extLst>
          </p:cNvPr>
          <p:cNvSpPr/>
          <p:nvPr/>
        </p:nvSpPr>
        <p:spPr>
          <a:xfrm>
            <a:off x="6605688" y="4009644"/>
            <a:ext cx="748146" cy="432079"/>
          </a:xfrm>
          <a:prstGeom prst="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CaixaDeTexto 45">
            <a:extLst>
              <a:ext uri="{FF2B5EF4-FFF2-40B4-BE49-F238E27FC236}">
                <a16:creationId xmlns:a16="http://schemas.microsoft.com/office/drawing/2014/main" id="{063D9B6A-B7F3-4B86-8892-3AA301156AD2}"/>
              </a:ext>
            </a:extLst>
          </p:cNvPr>
          <p:cNvSpPr txBox="1"/>
          <p:nvPr/>
        </p:nvSpPr>
        <p:spPr>
          <a:xfrm>
            <a:off x="6596478" y="3740863"/>
            <a:ext cx="622286" cy="369332"/>
          </a:xfrm>
          <a:prstGeom prst="rect">
            <a:avLst/>
          </a:prstGeom>
          <a:noFill/>
        </p:spPr>
        <p:txBody>
          <a:bodyPr wrap="none" rtlCol="0">
            <a:spAutoFit/>
          </a:bodyPr>
          <a:lstStyle/>
          <a:p>
            <a:r>
              <a:rPr lang="en-US" dirty="0"/>
              <a:t>W=2</a:t>
            </a:r>
          </a:p>
        </p:txBody>
      </p:sp>
      <p:graphicFrame>
        <p:nvGraphicFramePr>
          <p:cNvPr id="47" name="Tabela 30">
            <a:extLst>
              <a:ext uri="{FF2B5EF4-FFF2-40B4-BE49-F238E27FC236}">
                <a16:creationId xmlns:a16="http://schemas.microsoft.com/office/drawing/2014/main" id="{AA1BED18-9E07-4A47-BBEC-B33C9E3FD11C}"/>
              </a:ext>
            </a:extLst>
          </p:cNvPr>
          <p:cNvGraphicFramePr>
            <a:graphicFrameLocks noGrp="1"/>
          </p:cNvGraphicFramePr>
          <p:nvPr>
            <p:extLst>
              <p:ext uri="{D42A27DB-BD31-4B8C-83A1-F6EECF244321}">
                <p14:modId xmlns:p14="http://schemas.microsoft.com/office/powerpoint/2010/main" val="180987646"/>
              </p:ext>
            </p:extLst>
          </p:nvPr>
        </p:nvGraphicFramePr>
        <p:xfrm>
          <a:off x="7418352" y="3477755"/>
          <a:ext cx="4171372" cy="1752600"/>
        </p:xfrm>
        <a:graphic>
          <a:graphicData uri="http://schemas.openxmlformats.org/drawingml/2006/table">
            <a:tbl>
              <a:tblPr firstRow="1" bandRow="1">
                <a:tableStyleId>{21E4AEA4-8DFA-4A89-87EB-49C32662AFE0}</a:tableStyleId>
              </a:tblPr>
              <a:tblGrid>
                <a:gridCol w="741680">
                  <a:extLst>
                    <a:ext uri="{9D8B030D-6E8A-4147-A177-3AD203B41FA5}">
                      <a16:colId xmlns:a16="http://schemas.microsoft.com/office/drawing/2014/main" val="1832029528"/>
                    </a:ext>
                  </a:extLst>
                </a:gridCol>
                <a:gridCol w="914718">
                  <a:extLst>
                    <a:ext uri="{9D8B030D-6E8A-4147-A177-3AD203B41FA5}">
                      <a16:colId xmlns:a16="http://schemas.microsoft.com/office/drawing/2014/main" val="4039550763"/>
                    </a:ext>
                  </a:extLst>
                </a:gridCol>
                <a:gridCol w="910914">
                  <a:extLst>
                    <a:ext uri="{9D8B030D-6E8A-4147-A177-3AD203B41FA5}">
                      <a16:colId xmlns:a16="http://schemas.microsoft.com/office/drawing/2014/main" val="1148754294"/>
                    </a:ext>
                  </a:extLst>
                </a:gridCol>
                <a:gridCol w="800100">
                  <a:extLst>
                    <a:ext uri="{9D8B030D-6E8A-4147-A177-3AD203B41FA5}">
                      <a16:colId xmlns:a16="http://schemas.microsoft.com/office/drawing/2014/main" val="3797579472"/>
                    </a:ext>
                  </a:extLst>
                </a:gridCol>
                <a:gridCol w="803960">
                  <a:extLst>
                    <a:ext uri="{9D8B030D-6E8A-4147-A177-3AD203B41FA5}">
                      <a16:colId xmlns:a16="http://schemas.microsoft.com/office/drawing/2014/main" val="2033616601"/>
                    </a:ext>
                  </a:extLst>
                </a:gridCol>
              </a:tblGrid>
              <a:tr h="370840">
                <a:tc>
                  <a:txBody>
                    <a:bodyPr/>
                    <a:lstStyle/>
                    <a:p>
                      <a:pPr algn="ctr"/>
                      <a:r>
                        <a:rPr lang="en-US" dirty="0"/>
                        <a:t>Input</a:t>
                      </a:r>
                    </a:p>
                  </a:txBody>
                  <a:tcPr anchor="ctr"/>
                </a:tc>
                <a:tc>
                  <a:txBody>
                    <a:bodyPr/>
                    <a:lstStyle/>
                    <a:p>
                      <a:pPr algn="ctr"/>
                      <a:r>
                        <a:rPr lang="en-US" dirty="0"/>
                        <a:t>Output</a:t>
                      </a:r>
                    </a:p>
                  </a:txBody>
                  <a:tcPr anchor="ctr"/>
                </a:tc>
                <a:tc>
                  <a:txBody>
                    <a:bodyPr/>
                    <a:lstStyle/>
                    <a:p>
                      <a:pPr algn="ctr"/>
                      <a:r>
                        <a:rPr lang="en-US" dirty="0"/>
                        <a:t>Predict (W=2)</a:t>
                      </a:r>
                    </a:p>
                  </a:txBody>
                  <a:tcPr anchor="ctr"/>
                </a:tc>
                <a:tc>
                  <a:txBody>
                    <a:bodyPr/>
                    <a:lstStyle/>
                    <a:p>
                      <a:pPr algn="ctr"/>
                      <a:r>
                        <a:rPr lang="en-US" dirty="0"/>
                        <a:t>Error (W=3)</a:t>
                      </a:r>
                    </a:p>
                  </a:txBody>
                  <a:tcPr anchor="ctr"/>
                </a:tc>
                <a:tc>
                  <a:txBody>
                    <a:bodyPr/>
                    <a:lstStyle/>
                    <a:p>
                      <a:pPr algn="ctr"/>
                      <a:r>
                        <a:rPr lang="en-US" dirty="0"/>
                        <a:t>Error (W=2)</a:t>
                      </a:r>
                    </a:p>
                  </a:txBody>
                  <a:tcPr anchor="ctr"/>
                </a:tc>
                <a:extLst>
                  <a:ext uri="{0D108BD9-81ED-4DB2-BD59-A6C34878D82A}">
                    <a16:rowId xmlns:a16="http://schemas.microsoft.com/office/drawing/2014/main" val="3192298455"/>
                  </a:ext>
                </a:extLst>
              </a:tr>
              <a:tr h="370840">
                <a:tc>
                  <a:txBody>
                    <a:bodyPr/>
                    <a:lstStyle/>
                    <a:p>
                      <a:pPr algn="ctr"/>
                      <a:r>
                        <a:rPr lang="en-US" dirty="0"/>
                        <a:t>0</a:t>
                      </a:r>
                    </a:p>
                  </a:txBody>
                  <a:tcPr anchor="ctr"/>
                </a:tc>
                <a:tc rowSpan="3">
                  <a:txBody>
                    <a:bodyPr/>
                    <a:lstStyle/>
                    <a:p>
                      <a:pPr algn="ctr"/>
                      <a:r>
                        <a:rPr lang="en-US" dirty="0"/>
                        <a:t>6</a:t>
                      </a:r>
                    </a:p>
                  </a:txBody>
                  <a:tcPr anchor="ctr"/>
                </a:tc>
                <a:tc rowSpan="3">
                  <a:txBody>
                    <a:bodyPr/>
                    <a:lstStyle/>
                    <a:p>
                      <a:pPr algn="ctr"/>
                      <a:r>
                        <a:rPr lang="en-US" dirty="0"/>
                        <a:t>0+2+4</a:t>
                      </a:r>
                    </a:p>
                    <a:p>
                      <a:pPr algn="ctr"/>
                      <a:r>
                        <a:rPr lang="en-US" dirty="0"/>
                        <a:t>=</a:t>
                      </a:r>
                    </a:p>
                    <a:p>
                      <a:pPr algn="ctr"/>
                      <a:r>
                        <a:rPr lang="en-US" dirty="0"/>
                        <a:t>8</a:t>
                      </a:r>
                    </a:p>
                  </a:txBody>
                  <a:tcPr anchor="ctr"/>
                </a:tc>
                <a:tc rowSpan="3">
                  <a:txBody>
                    <a:bodyPr/>
                    <a:lstStyle/>
                    <a:p>
                      <a:pPr algn="ctr"/>
                      <a:r>
                        <a:rPr lang="en-US" dirty="0"/>
                        <a:t>3</a:t>
                      </a:r>
                    </a:p>
                  </a:txBody>
                  <a:tcPr anchor="ctr"/>
                </a:tc>
                <a:tc rowSpan="3">
                  <a:txBody>
                    <a:bodyPr/>
                    <a:lstStyle/>
                    <a:p>
                      <a:pPr algn="ctr"/>
                      <a:r>
                        <a:rPr lang="en-US" dirty="0"/>
                        <a:t>2</a:t>
                      </a:r>
                    </a:p>
                  </a:txBody>
                  <a:tcPr anchor="ctr"/>
                </a:tc>
                <a:extLst>
                  <a:ext uri="{0D108BD9-81ED-4DB2-BD59-A6C34878D82A}">
                    <a16:rowId xmlns:a16="http://schemas.microsoft.com/office/drawing/2014/main" val="3067407087"/>
                  </a:ext>
                </a:extLst>
              </a:tr>
              <a:tr h="370840">
                <a:tc>
                  <a:txBody>
                    <a:bodyPr/>
                    <a:lstStyle/>
                    <a:p>
                      <a:pPr algn="ctr"/>
                      <a:r>
                        <a:rPr lang="en-US" dirty="0"/>
                        <a:t>1</a:t>
                      </a:r>
                    </a:p>
                  </a:txBody>
                  <a:tcPr anchor="ctr"/>
                </a:tc>
                <a:tc vMerge="1">
                  <a:txBody>
                    <a:bodyPr/>
                    <a:lstStyle/>
                    <a:p>
                      <a:pPr algn="ctr"/>
                      <a:r>
                        <a:rPr lang="en-US" dirty="0"/>
                        <a:t>2</a:t>
                      </a:r>
                    </a:p>
                  </a:txBody>
                  <a:tcPr anchor="ctr"/>
                </a:tc>
                <a:tc vMerge="1">
                  <a:txBody>
                    <a:bodyPr/>
                    <a:lstStyle/>
                    <a:p>
                      <a:pPr algn="ctr"/>
                      <a:r>
                        <a:rPr lang="en-US" dirty="0"/>
                        <a:t>2</a:t>
                      </a:r>
                    </a:p>
                  </a:txBody>
                  <a:tcPr anchor="ctr"/>
                </a:tc>
                <a:tc vMerge="1">
                  <a:txBody>
                    <a:bodyPr/>
                    <a:lstStyle/>
                    <a:p>
                      <a:pPr algn="ctr"/>
                      <a:r>
                        <a:rPr lang="en-US" dirty="0"/>
                        <a:t>1</a:t>
                      </a:r>
                    </a:p>
                  </a:txBody>
                  <a:tcPr anchor="ctr"/>
                </a:tc>
                <a:tc vMerge="1">
                  <a:txBody>
                    <a:bodyPr/>
                    <a:lstStyle/>
                    <a:p>
                      <a:pPr algn="ctr"/>
                      <a:r>
                        <a:rPr lang="en-US" dirty="0"/>
                        <a:t>0</a:t>
                      </a:r>
                    </a:p>
                  </a:txBody>
                  <a:tcPr anchor="ctr"/>
                </a:tc>
                <a:extLst>
                  <a:ext uri="{0D108BD9-81ED-4DB2-BD59-A6C34878D82A}">
                    <a16:rowId xmlns:a16="http://schemas.microsoft.com/office/drawing/2014/main" val="4158789406"/>
                  </a:ext>
                </a:extLst>
              </a:tr>
              <a:tr h="370840">
                <a:tc>
                  <a:txBody>
                    <a:bodyPr/>
                    <a:lstStyle/>
                    <a:p>
                      <a:pPr algn="ctr"/>
                      <a:r>
                        <a:rPr lang="en-US" dirty="0"/>
                        <a:t>2</a:t>
                      </a:r>
                    </a:p>
                  </a:txBody>
                  <a:tcPr anchor="ctr"/>
                </a:tc>
                <a:tc vMerge="1">
                  <a:txBody>
                    <a:bodyPr/>
                    <a:lstStyle/>
                    <a:p>
                      <a:pPr algn="ctr"/>
                      <a:r>
                        <a:rPr lang="en-US" dirty="0"/>
                        <a:t>4</a:t>
                      </a:r>
                    </a:p>
                  </a:txBody>
                  <a:tcPr anchor="ctr"/>
                </a:tc>
                <a:tc vMerge="1">
                  <a:txBody>
                    <a:bodyPr/>
                    <a:lstStyle/>
                    <a:p>
                      <a:pPr algn="ctr"/>
                      <a:r>
                        <a:rPr lang="en-US" dirty="0"/>
                        <a:t>4</a:t>
                      </a:r>
                    </a:p>
                  </a:txBody>
                  <a:tcPr anchor="ctr"/>
                </a:tc>
                <a:tc vMerge="1">
                  <a:txBody>
                    <a:bodyPr/>
                    <a:lstStyle/>
                    <a:p>
                      <a:pPr algn="ctr"/>
                      <a:r>
                        <a:rPr lang="en-US" dirty="0"/>
                        <a:t>3</a:t>
                      </a:r>
                    </a:p>
                  </a:txBody>
                  <a:tcPr anchor="ctr"/>
                </a:tc>
                <a:tc vMerge="1">
                  <a:txBody>
                    <a:bodyPr/>
                    <a:lstStyle/>
                    <a:p>
                      <a:pPr algn="ctr"/>
                      <a:r>
                        <a:rPr lang="en-US" dirty="0"/>
                        <a:t>0</a:t>
                      </a:r>
                    </a:p>
                  </a:txBody>
                  <a:tcPr anchor="ctr"/>
                </a:tc>
                <a:extLst>
                  <a:ext uri="{0D108BD9-81ED-4DB2-BD59-A6C34878D82A}">
                    <a16:rowId xmlns:a16="http://schemas.microsoft.com/office/drawing/2014/main" val="3673813794"/>
                  </a:ext>
                </a:extLst>
              </a:tr>
            </a:tbl>
          </a:graphicData>
        </a:graphic>
      </p:graphicFrame>
      <p:sp>
        <p:nvSpPr>
          <p:cNvPr id="48" name="Retângulo 47">
            <a:extLst>
              <a:ext uri="{FF2B5EF4-FFF2-40B4-BE49-F238E27FC236}">
                <a16:creationId xmlns:a16="http://schemas.microsoft.com/office/drawing/2014/main" id="{6AAEBA1F-F606-4025-966F-D5C951AE844E}"/>
              </a:ext>
            </a:extLst>
          </p:cNvPr>
          <p:cNvSpPr/>
          <p:nvPr/>
        </p:nvSpPr>
        <p:spPr>
          <a:xfrm>
            <a:off x="9050482" y="3335482"/>
            <a:ext cx="1049482" cy="206236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aixaDeTexto 48">
            <a:extLst>
              <a:ext uri="{FF2B5EF4-FFF2-40B4-BE49-F238E27FC236}">
                <a16:creationId xmlns:a16="http://schemas.microsoft.com/office/drawing/2014/main" id="{161DB9C2-EFE4-42E9-A4D4-411E9F296227}"/>
              </a:ext>
            </a:extLst>
          </p:cNvPr>
          <p:cNvSpPr txBox="1"/>
          <p:nvPr/>
        </p:nvSpPr>
        <p:spPr>
          <a:xfrm>
            <a:off x="3027542" y="390241"/>
            <a:ext cx="1966500" cy="369332"/>
          </a:xfrm>
          <a:prstGeom prst="rect">
            <a:avLst/>
          </a:prstGeom>
          <a:noFill/>
        </p:spPr>
        <p:txBody>
          <a:bodyPr wrap="none" rtlCol="0">
            <a:spAutoFit/>
          </a:bodyPr>
          <a:lstStyle/>
          <a:p>
            <a:r>
              <a:rPr lang="en-US" dirty="0"/>
              <a:t>Activation function</a:t>
            </a:r>
          </a:p>
        </p:txBody>
      </p:sp>
      <p:sp>
        <p:nvSpPr>
          <p:cNvPr id="50" name="Seta: para a Direita 49">
            <a:extLst>
              <a:ext uri="{FF2B5EF4-FFF2-40B4-BE49-F238E27FC236}">
                <a16:creationId xmlns:a16="http://schemas.microsoft.com/office/drawing/2014/main" id="{15BF1F36-CE45-4275-AE20-7CECDAB60F72}"/>
              </a:ext>
            </a:extLst>
          </p:cNvPr>
          <p:cNvSpPr/>
          <p:nvPr/>
        </p:nvSpPr>
        <p:spPr>
          <a:xfrm rot="19523877">
            <a:off x="3002860" y="794705"/>
            <a:ext cx="381806" cy="4125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aixaDeTexto 2">
            <a:extLst>
              <a:ext uri="{FF2B5EF4-FFF2-40B4-BE49-F238E27FC236}">
                <a16:creationId xmlns:a16="http://schemas.microsoft.com/office/drawing/2014/main" id="{671752CE-FA55-4F28-A688-6213D122307F}"/>
              </a:ext>
            </a:extLst>
          </p:cNvPr>
          <p:cNvSpPr txBox="1"/>
          <p:nvPr/>
        </p:nvSpPr>
        <p:spPr>
          <a:xfrm>
            <a:off x="19323" y="5045689"/>
            <a:ext cx="1763624" cy="369332"/>
          </a:xfrm>
          <a:prstGeom prst="rect">
            <a:avLst/>
          </a:prstGeom>
          <a:noFill/>
        </p:spPr>
        <p:txBody>
          <a:bodyPr wrap="none" rtlCol="0">
            <a:spAutoFit/>
          </a:bodyPr>
          <a:lstStyle/>
          <a:p>
            <a:r>
              <a:rPr lang="en-US" i="1" dirty="0"/>
              <a:t>Consider bias = 1</a:t>
            </a:r>
          </a:p>
        </p:txBody>
      </p:sp>
      <p:sp>
        <p:nvSpPr>
          <p:cNvPr id="7" name="CaixaDeTexto 6">
            <a:extLst>
              <a:ext uri="{FF2B5EF4-FFF2-40B4-BE49-F238E27FC236}">
                <a16:creationId xmlns:a16="http://schemas.microsoft.com/office/drawing/2014/main" id="{AB6393F1-ACF3-41F8-8989-5FD4D6B3C0F7}"/>
              </a:ext>
            </a:extLst>
          </p:cNvPr>
          <p:cNvSpPr txBox="1"/>
          <p:nvPr/>
        </p:nvSpPr>
        <p:spPr>
          <a:xfrm>
            <a:off x="1942541" y="5349884"/>
            <a:ext cx="7623691" cy="400110"/>
          </a:xfrm>
          <a:prstGeom prst="rect">
            <a:avLst/>
          </a:prstGeom>
          <a:solidFill>
            <a:schemeClr val="accent4">
              <a:lumMod val="20000"/>
              <a:lumOff val="80000"/>
            </a:schemeClr>
          </a:solidFill>
          <a:ln>
            <a:solidFill>
              <a:schemeClr val="tx1"/>
            </a:solidFill>
          </a:ln>
        </p:spPr>
        <p:txBody>
          <a:bodyPr wrap="square" rtlCol="0">
            <a:spAutoFit/>
          </a:bodyPr>
          <a:lstStyle/>
          <a:p>
            <a:pPr algn="ctr"/>
            <a:r>
              <a:rPr lang="en-US" sz="2000" dirty="0"/>
              <a:t>Error (W=2) &lt; Error (W=3), so W=2 is a best answer than W=3</a:t>
            </a:r>
          </a:p>
        </p:txBody>
      </p:sp>
    </p:spTree>
    <p:extLst>
      <p:ext uri="{BB962C8B-B14F-4D97-AF65-F5344CB8AC3E}">
        <p14:creationId xmlns:p14="http://schemas.microsoft.com/office/powerpoint/2010/main" val="1263380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circle(in)">
                                      <p:cBhvr>
                                        <p:cTn id="7" dur="2000"/>
                                        <p:tgtEl>
                                          <p:spTgt spid="50"/>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circle(in)">
                                      <p:cBhvr>
                                        <p:cTn id="10" dur="20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randombar(horizontal)">
                                      <p:cBhvr>
                                        <p:cTn id="15" dur="500"/>
                                        <p:tgtEl>
                                          <p:spTgt spid="35"/>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randombar(horizontal)">
                                      <p:cBhvr>
                                        <p:cTn id="18" dur="500"/>
                                        <p:tgtEl>
                                          <p:spTgt spid="36"/>
                                        </p:tgtEl>
                                      </p:cBhvr>
                                    </p:animEffect>
                                  </p:childTnLst>
                                </p:cTn>
                              </p:par>
                              <p:par>
                                <p:cTn id="19" presetID="14" presetClass="entr" presetSubtype="1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randombar(horizontal)">
                                      <p:cBhvr>
                                        <p:cTn id="21" dur="500"/>
                                        <p:tgtEl>
                                          <p:spTgt spid="34"/>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randombar(horizontal)">
                                      <p:cBhvr>
                                        <p:cTn id="26" dur="500"/>
                                        <p:tgtEl>
                                          <p:spTgt spid="45"/>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6"/>
                                        </p:tgtEl>
                                        <p:attrNameLst>
                                          <p:attrName>style.visibility</p:attrName>
                                        </p:attrNameLst>
                                      </p:cBhvr>
                                      <p:to>
                                        <p:strVal val="visible"/>
                                      </p:to>
                                    </p:set>
                                    <p:animEffect transition="in" filter="randombar(horizontal)">
                                      <p:cBhvr>
                                        <p:cTn id="29" dur="500"/>
                                        <p:tgtEl>
                                          <p:spTgt spid="46"/>
                                        </p:tgtEl>
                                      </p:cBhvr>
                                    </p:animEffect>
                                  </p:childTnLst>
                                </p:cTn>
                              </p:par>
                              <p:par>
                                <p:cTn id="30" presetID="14" presetClass="entr" presetSubtype="10" fill="hold" nodeType="withEffect">
                                  <p:stCondLst>
                                    <p:cond delay="0"/>
                                  </p:stCondLst>
                                  <p:childTnLst>
                                    <p:set>
                                      <p:cBhvr>
                                        <p:cTn id="31" dur="1" fill="hold">
                                          <p:stCondLst>
                                            <p:cond delay="0"/>
                                          </p:stCondLst>
                                        </p:cTn>
                                        <p:tgtEl>
                                          <p:spTgt spid="47"/>
                                        </p:tgtEl>
                                        <p:attrNameLst>
                                          <p:attrName>style.visibility</p:attrName>
                                        </p:attrNameLst>
                                      </p:cBhvr>
                                      <p:to>
                                        <p:strVal val="visible"/>
                                      </p:to>
                                    </p:set>
                                    <p:animEffect transition="in" filter="randombar(horizontal)">
                                      <p:cBhvr>
                                        <p:cTn id="32" dur="500"/>
                                        <p:tgtEl>
                                          <p:spTgt spid="47"/>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randombar(horizontal)">
                                      <p:cBhvr>
                                        <p:cTn id="37" dur="500"/>
                                        <p:tgtEl>
                                          <p:spTgt spid="48"/>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randombar(horizontal)">
                                      <p:cBhvr>
                                        <p:cTn id="4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p:bldP spid="45" grpId="0" animBg="1"/>
      <p:bldP spid="46" grpId="0"/>
      <p:bldP spid="48" grpId="0" animBg="1"/>
      <p:bldP spid="49" grpId="0"/>
      <p:bldP spid="50"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6F82B6-6E8D-42C5-9F96-E00A616E517E}"/>
              </a:ext>
            </a:extLst>
          </p:cNvPr>
          <p:cNvSpPr>
            <a:spLocks noGrp="1"/>
          </p:cNvSpPr>
          <p:nvPr>
            <p:ph type="title"/>
          </p:nvPr>
        </p:nvSpPr>
        <p:spPr>
          <a:xfrm>
            <a:off x="6357878" y="19133"/>
            <a:ext cx="5834122" cy="1325563"/>
          </a:xfrm>
        </p:spPr>
        <p:txBody>
          <a:bodyPr/>
          <a:lstStyle/>
          <a:p>
            <a:r>
              <a:rPr lang="en-US" dirty="0"/>
              <a:t>Perceptron Example</a:t>
            </a:r>
          </a:p>
        </p:txBody>
      </p:sp>
      <p:sp>
        <p:nvSpPr>
          <p:cNvPr id="4" name="Elipse 3">
            <a:extLst>
              <a:ext uri="{FF2B5EF4-FFF2-40B4-BE49-F238E27FC236}">
                <a16:creationId xmlns:a16="http://schemas.microsoft.com/office/drawing/2014/main" id="{4654B6D5-89CA-4CFA-B047-991D8CD250BE}"/>
              </a:ext>
            </a:extLst>
          </p:cNvPr>
          <p:cNvSpPr/>
          <p:nvPr/>
        </p:nvSpPr>
        <p:spPr>
          <a:xfrm>
            <a:off x="522402" y="165922"/>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i1</a:t>
            </a:r>
          </a:p>
        </p:txBody>
      </p:sp>
      <p:sp>
        <p:nvSpPr>
          <p:cNvPr id="5" name="Elipse 4">
            <a:extLst>
              <a:ext uri="{FF2B5EF4-FFF2-40B4-BE49-F238E27FC236}">
                <a16:creationId xmlns:a16="http://schemas.microsoft.com/office/drawing/2014/main" id="{2EAC83D2-00F8-4C62-8527-8E16FAD7D2A7}"/>
              </a:ext>
            </a:extLst>
          </p:cNvPr>
          <p:cNvSpPr/>
          <p:nvPr/>
        </p:nvSpPr>
        <p:spPr>
          <a:xfrm>
            <a:off x="327716" y="974169"/>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i2</a:t>
            </a:r>
          </a:p>
        </p:txBody>
      </p:sp>
      <p:sp>
        <p:nvSpPr>
          <p:cNvPr id="6" name="Elipse 5">
            <a:extLst>
              <a:ext uri="{FF2B5EF4-FFF2-40B4-BE49-F238E27FC236}">
                <a16:creationId xmlns:a16="http://schemas.microsoft.com/office/drawing/2014/main" id="{4D03C4F5-442A-4BFB-9DF4-CD3B82543746}"/>
              </a:ext>
            </a:extLst>
          </p:cNvPr>
          <p:cNvSpPr/>
          <p:nvPr/>
        </p:nvSpPr>
        <p:spPr>
          <a:xfrm>
            <a:off x="327715" y="1698778"/>
            <a:ext cx="532563" cy="432079"/>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a:solidFill>
                    <a:sysClr val="windowText" lastClr="000000"/>
                  </a:solidFill>
                </a:ln>
              </a:rPr>
              <a:t>i3</a:t>
            </a:r>
          </a:p>
        </p:txBody>
      </p:sp>
      <p:sp>
        <p:nvSpPr>
          <p:cNvPr id="8" name="Elipse 7">
            <a:extLst>
              <a:ext uri="{FF2B5EF4-FFF2-40B4-BE49-F238E27FC236}">
                <a16:creationId xmlns:a16="http://schemas.microsoft.com/office/drawing/2014/main" id="{3C40F56F-7B2C-4100-B3B7-16516192FE2E}"/>
              </a:ext>
            </a:extLst>
          </p:cNvPr>
          <p:cNvSpPr/>
          <p:nvPr/>
        </p:nvSpPr>
        <p:spPr>
          <a:xfrm>
            <a:off x="2292965" y="1163147"/>
            <a:ext cx="914400" cy="6267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sz="3200" dirty="0"/>
              <a:t>Σ</a:t>
            </a:r>
            <a:endParaRPr lang="en-US" dirty="0"/>
          </a:p>
        </p:txBody>
      </p:sp>
      <p:cxnSp>
        <p:nvCxnSpPr>
          <p:cNvPr id="10" name="Conector reto 9">
            <a:extLst>
              <a:ext uri="{FF2B5EF4-FFF2-40B4-BE49-F238E27FC236}">
                <a16:creationId xmlns:a16="http://schemas.microsoft.com/office/drawing/2014/main" id="{7AED6D6F-7E9D-41B6-BF5E-9B837B828719}"/>
              </a:ext>
            </a:extLst>
          </p:cNvPr>
          <p:cNvCxnSpPr>
            <a:stCxn id="4" idx="6"/>
            <a:endCxn id="8" idx="2"/>
          </p:cNvCxnSpPr>
          <p:nvPr/>
        </p:nvCxnSpPr>
        <p:spPr>
          <a:xfrm>
            <a:off x="1054965" y="381962"/>
            <a:ext cx="1238000" cy="109454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Conector reto 10">
            <a:extLst>
              <a:ext uri="{FF2B5EF4-FFF2-40B4-BE49-F238E27FC236}">
                <a16:creationId xmlns:a16="http://schemas.microsoft.com/office/drawing/2014/main" id="{F7B2947B-E4FE-415A-9F0F-448AF1C556AA}"/>
              </a:ext>
            </a:extLst>
          </p:cNvPr>
          <p:cNvCxnSpPr>
            <a:cxnSpLocks/>
            <a:stCxn id="5" idx="6"/>
            <a:endCxn id="8" idx="2"/>
          </p:cNvCxnSpPr>
          <p:nvPr/>
        </p:nvCxnSpPr>
        <p:spPr>
          <a:xfrm>
            <a:off x="860279" y="1190209"/>
            <a:ext cx="1432686" cy="28629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C987D42E-FFDD-4BA9-913E-3F01DB35EE27}"/>
              </a:ext>
            </a:extLst>
          </p:cNvPr>
          <p:cNvCxnSpPr>
            <a:cxnSpLocks/>
            <a:stCxn id="6" idx="6"/>
            <a:endCxn id="8" idx="2"/>
          </p:cNvCxnSpPr>
          <p:nvPr/>
        </p:nvCxnSpPr>
        <p:spPr>
          <a:xfrm flipV="1">
            <a:off x="860278" y="1476505"/>
            <a:ext cx="1432687" cy="438313"/>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sp>
        <p:nvSpPr>
          <p:cNvPr id="20" name="CaixaDeTexto 19">
            <a:extLst>
              <a:ext uri="{FF2B5EF4-FFF2-40B4-BE49-F238E27FC236}">
                <a16:creationId xmlns:a16="http://schemas.microsoft.com/office/drawing/2014/main" id="{A363DF51-356F-41F7-BB37-D5A854ACA3DC}"/>
              </a:ext>
            </a:extLst>
          </p:cNvPr>
          <p:cNvSpPr txBox="1"/>
          <p:nvPr/>
        </p:nvSpPr>
        <p:spPr>
          <a:xfrm>
            <a:off x="2022596" y="296722"/>
            <a:ext cx="473206" cy="369332"/>
          </a:xfrm>
          <a:prstGeom prst="rect">
            <a:avLst/>
          </a:prstGeom>
          <a:noFill/>
        </p:spPr>
        <p:txBody>
          <a:bodyPr wrap="none" rtlCol="0">
            <a:spAutoFit/>
          </a:bodyPr>
          <a:lstStyle/>
          <a:p>
            <a:r>
              <a:rPr lang="en-US" b="1" dirty="0"/>
              <a:t>w1</a:t>
            </a:r>
          </a:p>
        </p:txBody>
      </p:sp>
      <p:sp>
        <p:nvSpPr>
          <p:cNvPr id="24" name="CaixaDeTexto 23">
            <a:extLst>
              <a:ext uri="{FF2B5EF4-FFF2-40B4-BE49-F238E27FC236}">
                <a16:creationId xmlns:a16="http://schemas.microsoft.com/office/drawing/2014/main" id="{DEF1A43C-718F-4B53-B0A8-5A5BB36376E6}"/>
              </a:ext>
            </a:extLst>
          </p:cNvPr>
          <p:cNvSpPr txBox="1"/>
          <p:nvPr/>
        </p:nvSpPr>
        <p:spPr>
          <a:xfrm>
            <a:off x="1324168" y="902758"/>
            <a:ext cx="473206" cy="369332"/>
          </a:xfrm>
          <a:prstGeom prst="rect">
            <a:avLst/>
          </a:prstGeom>
          <a:noFill/>
        </p:spPr>
        <p:txBody>
          <a:bodyPr wrap="none" rtlCol="0">
            <a:spAutoFit/>
          </a:bodyPr>
          <a:lstStyle/>
          <a:p>
            <a:r>
              <a:rPr lang="en-US" b="1" dirty="0"/>
              <a:t>w2</a:t>
            </a:r>
          </a:p>
        </p:txBody>
      </p:sp>
      <p:sp>
        <p:nvSpPr>
          <p:cNvPr id="25" name="CaixaDeTexto 24">
            <a:extLst>
              <a:ext uri="{FF2B5EF4-FFF2-40B4-BE49-F238E27FC236}">
                <a16:creationId xmlns:a16="http://schemas.microsoft.com/office/drawing/2014/main" id="{A485E1B8-4D51-47B4-857C-B80588AEC35B}"/>
              </a:ext>
            </a:extLst>
          </p:cNvPr>
          <p:cNvSpPr txBox="1"/>
          <p:nvPr/>
        </p:nvSpPr>
        <p:spPr>
          <a:xfrm>
            <a:off x="1324168" y="1874049"/>
            <a:ext cx="473206" cy="369332"/>
          </a:xfrm>
          <a:prstGeom prst="rect">
            <a:avLst/>
          </a:prstGeom>
          <a:noFill/>
        </p:spPr>
        <p:txBody>
          <a:bodyPr wrap="none" rtlCol="0">
            <a:spAutoFit/>
          </a:bodyPr>
          <a:lstStyle/>
          <a:p>
            <a:r>
              <a:rPr lang="en-US" b="1" dirty="0"/>
              <a:t>w3</a:t>
            </a:r>
          </a:p>
        </p:txBody>
      </p:sp>
      <p:cxnSp>
        <p:nvCxnSpPr>
          <p:cNvPr id="28" name="Conector reto 27">
            <a:extLst>
              <a:ext uri="{FF2B5EF4-FFF2-40B4-BE49-F238E27FC236}">
                <a16:creationId xmlns:a16="http://schemas.microsoft.com/office/drawing/2014/main" id="{7F337735-6CBA-404E-9D89-75D76011538E}"/>
              </a:ext>
            </a:extLst>
          </p:cNvPr>
          <p:cNvCxnSpPr>
            <a:cxnSpLocks/>
            <a:stCxn id="8" idx="6"/>
          </p:cNvCxnSpPr>
          <p:nvPr/>
        </p:nvCxnSpPr>
        <p:spPr>
          <a:xfrm>
            <a:off x="3207365" y="1476505"/>
            <a:ext cx="1056105"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CaixaDeTexto 32">
            <a:extLst>
              <a:ext uri="{FF2B5EF4-FFF2-40B4-BE49-F238E27FC236}">
                <a16:creationId xmlns:a16="http://schemas.microsoft.com/office/drawing/2014/main" id="{9344DF80-4D69-4D74-99EC-385978D4BFAC}"/>
              </a:ext>
            </a:extLst>
          </p:cNvPr>
          <p:cNvSpPr txBox="1"/>
          <p:nvPr/>
        </p:nvSpPr>
        <p:spPr>
          <a:xfrm>
            <a:off x="6741325" y="2491314"/>
            <a:ext cx="3047244" cy="400110"/>
          </a:xfrm>
          <a:prstGeom prst="rect">
            <a:avLst/>
          </a:prstGeom>
          <a:noFill/>
        </p:spPr>
        <p:txBody>
          <a:bodyPr wrap="none" rtlCol="0">
            <a:spAutoFit/>
          </a:bodyPr>
          <a:lstStyle/>
          <a:p>
            <a:r>
              <a:rPr lang="en-US" sz="2000" i="1" dirty="0"/>
              <a:t>bias = bias * weight for bias</a:t>
            </a:r>
          </a:p>
        </p:txBody>
      </p:sp>
      <p:sp>
        <p:nvSpPr>
          <p:cNvPr id="38" name="CaixaDeTexto 37">
            <a:extLst>
              <a:ext uri="{FF2B5EF4-FFF2-40B4-BE49-F238E27FC236}">
                <a16:creationId xmlns:a16="http://schemas.microsoft.com/office/drawing/2014/main" id="{35C84860-55E2-4AEA-A5AA-7263FF66817F}"/>
              </a:ext>
            </a:extLst>
          </p:cNvPr>
          <p:cNvSpPr txBox="1"/>
          <p:nvPr/>
        </p:nvSpPr>
        <p:spPr>
          <a:xfrm>
            <a:off x="4312068" y="1239774"/>
            <a:ext cx="870751" cy="369332"/>
          </a:xfrm>
          <a:prstGeom prst="rect">
            <a:avLst/>
          </a:prstGeom>
          <a:noFill/>
        </p:spPr>
        <p:txBody>
          <a:bodyPr wrap="none" rtlCol="0">
            <a:spAutoFit/>
          </a:bodyPr>
          <a:lstStyle/>
          <a:p>
            <a:r>
              <a:rPr lang="en-US" b="1" dirty="0"/>
              <a:t>Output</a:t>
            </a:r>
          </a:p>
        </p:txBody>
      </p:sp>
      <p:pic>
        <p:nvPicPr>
          <p:cNvPr id="7172" name="Picture 4">
            <a:extLst>
              <a:ext uri="{FF2B5EF4-FFF2-40B4-BE49-F238E27FC236}">
                <a16:creationId xmlns:a16="http://schemas.microsoft.com/office/drawing/2014/main" id="{69407853-3E95-43B8-8355-FB35735FE4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0012" y="1163147"/>
            <a:ext cx="5295900" cy="4655762"/>
          </a:xfrm>
          <a:prstGeom prst="rect">
            <a:avLst/>
          </a:prstGeom>
          <a:noFill/>
          <a:extLst>
            <a:ext uri="{909E8E84-426E-40DD-AFC4-6F175D3DCCD1}">
              <a14:hiddenFill xmlns:a14="http://schemas.microsoft.com/office/drawing/2010/main">
                <a:solidFill>
                  <a:srgbClr val="FFFFFF"/>
                </a:solidFill>
              </a14:hiddenFill>
            </a:ext>
          </a:extLst>
        </p:spPr>
      </p:pic>
      <p:sp>
        <p:nvSpPr>
          <p:cNvPr id="3" name="Seta: para a Direita 2">
            <a:extLst>
              <a:ext uri="{FF2B5EF4-FFF2-40B4-BE49-F238E27FC236}">
                <a16:creationId xmlns:a16="http://schemas.microsoft.com/office/drawing/2014/main" id="{F293678C-60ED-4B4C-A645-B641C21E3655}"/>
              </a:ext>
            </a:extLst>
          </p:cNvPr>
          <p:cNvSpPr/>
          <p:nvPr/>
        </p:nvSpPr>
        <p:spPr>
          <a:xfrm>
            <a:off x="5143500" y="4000500"/>
            <a:ext cx="706582" cy="529936"/>
          </a:xfrm>
          <a:prstGeom prst="rightArrow">
            <a:avLst/>
          </a:prstGeom>
          <a:solidFill>
            <a:schemeClr val="accent2">
              <a:lumMod val="60000"/>
              <a:lumOff val="4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Tabela 30">
            <a:extLst>
              <a:ext uri="{FF2B5EF4-FFF2-40B4-BE49-F238E27FC236}">
                <a16:creationId xmlns:a16="http://schemas.microsoft.com/office/drawing/2014/main" id="{44BC7D74-8984-49F3-AD99-D9FC44CF2DE1}"/>
              </a:ext>
            </a:extLst>
          </p:cNvPr>
          <p:cNvGraphicFramePr>
            <a:graphicFrameLocks noGrp="1"/>
          </p:cNvGraphicFramePr>
          <p:nvPr>
            <p:extLst>
              <p:ext uri="{D42A27DB-BD31-4B8C-83A1-F6EECF244321}">
                <p14:modId xmlns:p14="http://schemas.microsoft.com/office/powerpoint/2010/main" val="1427644607"/>
              </p:ext>
            </p:extLst>
          </p:nvPr>
        </p:nvGraphicFramePr>
        <p:xfrm>
          <a:off x="2259199" y="3364922"/>
          <a:ext cx="2345740" cy="1752600"/>
        </p:xfrm>
        <a:graphic>
          <a:graphicData uri="http://schemas.openxmlformats.org/drawingml/2006/table">
            <a:tbl>
              <a:tblPr firstRow="1" bandRow="1">
                <a:tableStyleId>{21E4AEA4-8DFA-4A89-87EB-49C32662AFE0}</a:tableStyleId>
              </a:tblPr>
              <a:tblGrid>
                <a:gridCol w="741680">
                  <a:extLst>
                    <a:ext uri="{9D8B030D-6E8A-4147-A177-3AD203B41FA5}">
                      <a16:colId xmlns:a16="http://schemas.microsoft.com/office/drawing/2014/main" val="1832029528"/>
                    </a:ext>
                  </a:extLst>
                </a:gridCol>
                <a:gridCol w="800100">
                  <a:extLst>
                    <a:ext uri="{9D8B030D-6E8A-4147-A177-3AD203B41FA5}">
                      <a16:colId xmlns:a16="http://schemas.microsoft.com/office/drawing/2014/main" val="3797579472"/>
                    </a:ext>
                  </a:extLst>
                </a:gridCol>
                <a:gridCol w="803960">
                  <a:extLst>
                    <a:ext uri="{9D8B030D-6E8A-4147-A177-3AD203B41FA5}">
                      <a16:colId xmlns:a16="http://schemas.microsoft.com/office/drawing/2014/main" val="2033616601"/>
                    </a:ext>
                  </a:extLst>
                </a:gridCol>
              </a:tblGrid>
              <a:tr h="370840">
                <a:tc>
                  <a:txBody>
                    <a:bodyPr/>
                    <a:lstStyle/>
                    <a:p>
                      <a:pPr algn="ctr"/>
                      <a:r>
                        <a:rPr lang="en-US" dirty="0"/>
                        <a:t>Input</a:t>
                      </a:r>
                    </a:p>
                  </a:txBody>
                  <a:tcPr anchor="ctr"/>
                </a:tc>
                <a:tc>
                  <a:txBody>
                    <a:bodyPr/>
                    <a:lstStyle/>
                    <a:p>
                      <a:pPr algn="ctr"/>
                      <a:r>
                        <a:rPr lang="en-US" dirty="0"/>
                        <a:t>Error (W=3)</a:t>
                      </a:r>
                    </a:p>
                  </a:txBody>
                  <a:tcPr anchor="ctr"/>
                </a:tc>
                <a:tc>
                  <a:txBody>
                    <a:bodyPr/>
                    <a:lstStyle/>
                    <a:p>
                      <a:pPr algn="ctr"/>
                      <a:r>
                        <a:rPr lang="en-US" dirty="0"/>
                        <a:t>Error (W=2)</a:t>
                      </a:r>
                    </a:p>
                  </a:txBody>
                  <a:tcPr anchor="ctr"/>
                </a:tc>
                <a:extLst>
                  <a:ext uri="{0D108BD9-81ED-4DB2-BD59-A6C34878D82A}">
                    <a16:rowId xmlns:a16="http://schemas.microsoft.com/office/drawing/2014/main" val="3192298455"/>
                  </a:ext>
                </a:extLst>
              </a:tr>
              <a:tr h="370840">
                <a:tc>
                  <a:txBody>
                    <a:bodyPr/>
                    <a:lstStyle/>
                    <a:p>
                      <a:pPr algn="ctr"/>
                      <a:r>
                        <a:rPr lang="en-US" dirty="0"/>
                        <a:t>0</a:t>
                      </a:r>
                    </a:p>
                  </a:txBody>
                  <a:tcPr anchor="ctr"/>
                </a:tc>
                <a:tc rowSpan="3">
                  <a:txBody>
                    <a:bodyPr/>
                    <a:lstStyle/>
                    <a:p>
                      <a:pPr algn="ctr"/>
                      <a:r>
                        <a:rPr lang="en-US" dirty="0"/>
                        <a:t>3</a:t>
                      </a:r>
                    </a:p>
                  </a:txBody>
                  <a:tcPr anchor="ctr"/>
                </a:tc>
                <a:tc rowSpan="3">
                  <a:txBody>
                    <a:bodyPr/>
                    <a:lstStyle/>
                    <a:p>
                      <a:pPr algn="ctr"/>
                      <a:r>
                        <a:rPr lang="en-US" dirty="0"/>
                        <a:t>2</a:t>
                      </a:r>
                    </a:p>
                  </a:txBody>
                  <a:tcPr anchor="ctr"/>
                </a:tc>
                <a:extLst>
                  <a:ext uri="{0D108BD9-81ED-4DB2-BD59-A6C34878D82A}">
                    <a16:rowId xmlns:a16="http://schemas.microsoft.com/office/drawing/2014/main" val="3067407087"/>
                  </a:ext>
                </a:extLst>
              </a:tr>
              <a:tr h="370840">
                <a:tc>
                  <a:txBody>
                    <a:bodyPr/>
                    <a:lstStyle/>
                    <a:p>
                      <a:pPr algn="ctr"/>
                      <a:r>
                        <a:rPr lang="en-US" dirty="0"/>
                        <a:t>1</a:t>
                      </a:r>
                    </a:p>
                  </a:txBody>
                  <a:tcPr anchor="ctr"/>
                </a:tc>
                <a:tc vMerge="1">
                  <a:txBody>
                    <a:bodyPr/>
                    <a:lstStyle/>
                    <a:p>
                      <a:pPr algn="ctr"/>
                      <a:r>
                        <a:rPr lang="en-US" dirty="0"/>
                        <a:t>1</a:t>
                      </a:r>
                    </a:p>
                  </a:txBody>
                  <a:tcPr anchor="ctr"/>
                </a:tc>
                <a:tc vMerge="1">
                  <a:txBody>
                    <a:bodyPr/>
                    <a:lstStyle/>
                    <a:p>
                      <a:pPr algn="ctr"/>
                      <a:r>
                        <a:rPr lang="en-US" dirty="0"/>
                        <a:t>0</a:t>
                      </a:r>
                    </a:p>
                  </a:txBody>
                  <a:tcPr anchor="ctr"/>
                </a:tc>
                <a:extLst>
                  <a:ext uri="{0D108BD9-81ED-4DB2-BD59-A6C34878D82A}">
                    <a16:rowId xmlns:a16="http://schemas.microsoft.com/office/drawing/2014/main" val="4158789406"/>
                  </a:ext>
                </a:extLst>
              </a:tr>
              <a:tr h="370840">
                <a:tc>
                  <a:txBody>
                    <a:bodyPr/>
                    <a:lstStyle/>
                    <a:p>
                      <a:pPr algn="ctr"/>
                      <a:r>
                        <a:rPr lang="en-US" dirty="0"/>
                        <a:t>2</a:t>
                      </a:r>
                    </a:p>
                  </a:txBody>
                  <a:tcPr anchor="ctr"/>
                </a:tc>
                <a:tc vMerge="1">
                  <a:txBody>
                    <a:bodyPr/>
                    <a:lstStyle/>
                    <a:p>
                      <a:pPr algn="ctr"/>
                      <a:r>
                        <a:rPr lang="en-US" dirty="0"/>
                        <a:t>3</a:t>
                      </a:r>
                    </a:p>
                  </a:txBody>
                  <a:tcPr anchor="ctr"/>
                </a:tc>
                <a:tc vMerge="1">
                  <a:txBody>
                    <a:bodyPr/>
                    <a:lstStyle/>
                    <a:p>
                      <a:pPr algn="ctr"/>
                      <a:r>
                        <a:rPr lang="en-US" dirty="0"/>
                        <a:t>0</a:t>
                      </a:r>
                    </a:p>
                  </a:txBody>
                  <a:tcPr anchor="ctr"/>
                </a:tc>
                <a:extLst>
                  <a:ext uri="{0D108BD9-81ED-4DB2-BD59-A6C34878D82A}">
                    <a16:rowId xmlns:a16="http://schemas.microsoft.com/office/drawing/2014/main" val="3673813794"/>
                  </a:ext>
                </a:extLst>
              </a:tr>
            </a:tbl>
          </a:graphicData>
        </a:graphic>
      </p:graphicFrame>
    </p:spTree>
    <p:extLst>
      <p:ext uri="{BB962C8B-B14F-4D97-AF65-F5344CB8AC3E}">
        <p14:creationId xmlns:p14="http://schemas.microsoft.com/office/powerpoint/2010/main" val="906157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61079-E95E-4F41-8020-0DC67FF18762}"/>
              </a:ext>
            </a:extLst>
          </p:cNvPr>
          <p:cNvSpPr>
            <a:spLocks noGrp="1"/>
          </p:cNvSpPr>
          <p:nvPr>
            <p:ph type="title"/>
          </p:nvPr>
        </p:nvSpPr>
        <p:spPr/>
        <p:txBody>
          <a:bodyPr>
            <a:normAutofit/>
          </a:bodyPr>
          <a:lstStyle/>
          <a:p>
            <a:r>
              <a:rPr lang="en-US" sz="4000" dirty="0"/>
              <a:t>Error Calculation -&gt; Mean Square Error (MSE)</a:t>
            </a:r>
          </a:p>
        </p:txBody>
      </p:sp>
      <p:pic>
        <p:nvPicPr>
          <p:cNvPr id="10242" name="Picture 2" descr="Tutorial: Understanding Linear Regression and Regression Error Metrics">
            <a:extLst>
              <a:ext uri="{FF2B5EF4-FFF2-40B4-BE49-F238E27FC236}">
                <a16:creationId xmlns:a16="http://schemas.microsoft.com/office/drawing/2014/main" id="{E0987882-4D5D-4FF6-A549-0AF8A019B6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151" y="2520848"/>
            <a:ext cx="3792158" cy="151844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ela 30">
            <a:extLst>
              <a:ext uri="{FF2B5EF4-FFF2-40B4-BE49-F238E27FC236}">
                <a16:creationId xmlns:a16="http://schemas.microsoft.com/office/drawing/2014/main" id="{60BB8217-C132-4C95-9FBF-0B637638FB42}"/>
              </a:ext>
            </a:extLst>
          </p:cNvPr>
          <p:cNvGraphicFramePr>
            <a:graphicFrameLocks noGrp="1"/>
          </p:cNvGraphicFramePr>
          <p:nvPr>
            <p:extLst>
              <p:ext uri="{D42A27DB-BD31-4B8C-83A1-F6EECF244321}">
                <p14:modId xmlns:p14="http://schemas.microsoft.com/office/powerpoint/2010/main" val="1941922407"/>
              </p:ext>
            </p:extLst>
          </p:nvPr>
        </p:nvGraphicFramePr>
        <p:xfrm>
          <a:off x="4745951" y="2088769"/>
          <a:ext cx="2505749" cy="1739847"/>
        </p:xfrm>
        <a:graphic>
          <a:graphicData uri="http://schemas.openxmlformats.org/drawingml/2006/table">
            <a:tbl>
              <a:tblPr firstRow="1" bandRow="1">
                <a:tableStyleId>{93296810-A885-4BE3-A3E7-6D5BEEA58F35}</a:tableStyleId>
              </a:tblPr>
              <a:tblGrid>
                <a:gridCol w="728144">
                  <a:extLst>
                    <a:ext uri="{9D8B030D-6E8A-4147-A177-3AD203B41FA5}">
                      <a16:colId xmlns:a16="http://schemas.microsoft.com/office/drawing/2014/main" val="1832029528"/>
                    </a:ext>
                  </a:extLst>
                </a:gridCol>
                <a:gridCol w="914718">
                  <a:extLst>
                    <a:ext uri="{9D8B030D-6E8A-4147-A177-3AD203B41FA5}">
                      <a16:colId xmlns:a16="http://schemas.microsoft.com/office/drawing/2014/main" val="4039550763"/>
                    </a:ext>
                  </a:extLst>
                </a:gridCol>
                <a:gridCol w="862887">
                  <a:extLst>
                    <a:ext uri="{9D8B030D-6E8A-4147-A177-3AD203B41FA5}">
                      <a16:colId xmlns:a16="http://schemas.microsoft.com/office/drawing/2014/main" val="1148754294"/>
                    </a:ext>
                  </a:extLst>
                </a:gridCol>
              </a:tblGrid>
              <a:tr h="464871">
                <a:tc>
                  <a:txBody>
                    <a:bodyPr/>
                    <a:lstStyle/>
                    <a:p>
                      <a:pPr algn="ctr"/>
                      <a:r>
                        <a:rPr lang="en-US" sz="1600" dirty="0"/>
                        <a:t>Input</a:t>
                      </a:r>
                    </a:p>
                  </a:txBody>
                  <a:tcPr anchor="ctr"/>
                </a:tc>
                <a:tc>
                  <a:txBody>
                    <a:bodyPr/>
                    <a:lstStyle/>
                    <a:p>
                      <a:pPr algn="ctr"/>
                      <a:r>
                        <a:rPr lang="en-US" sz="1600" dirty="0"/>
                        <a:t>Output</a:t>
                      </a:r>
                    </a:p>
                  </a:txBody>
                  <a:tcPr anchor="ctr"/>
                </a:tc>
                <a:tc>
                  <a:txBody>
                    <a:bodyPr/>
                    <a:lstStyle/>
                    <a:p>
                      <a:pPr algn="ctr"/>
                      <a:r>
                        <a:rPr lang="en-US" sz="1600" dirty="0"/>
                        <a:t>Predict</a:t>
                      </a:r>
                    </a:p>
                  </a:txBody>
                  <a:tcPr anchor="ctr"/>
                </a:tc>
                <a:extLst>
                  <a:ext uri="{0D108BD9-81ED-4DB2-BD59-A6C34878D82A}">
                    <a16:rowId xmlns:a16="http://schemas.microsoft.com/office/drawing/2014/main" val="3192298455"/>
                  </a:ext>
                </a:extLst>
              </a:tr>
              <a:tr h="269136">
                <a:tc>
                  <a:txBody>
                    <a:bodyPr/>
                    <a:lstStyle/>
                    <a:p>
                      <a:pPr algn="ctr"/>
                      <a:r>
                        <a:rPr lang="en-US" sz="1600" dirty="0"/>
                        <a:t>0</a:t>
                      </a:r>
                    </a:p>
                  </a:txBody>
                  <a:tcPr anchor="ctr"/>
                </a:tc>
                <a:tc rowSpan="2">
                  <a:txBody>
                    <a:bodyPr/>
                    <a:lstStyle/>
                    <a:p>
                      <a:pPr algn="ctr"/>
                      <a:r>
                        <a:rPr lang="en-US" sz="1600" dirty="0"/>
                        <a:t>6</a:t>
                      </a:r>
                    </a:p>
                  </a:txBody>
                  <a:tcPr anchor="ctr"/>
                </a:tc>
                <a:tc rowSpan="2">
                  <a:txBody>
                    <a:bodyPr/>
                    <a:lstStyle/>
                    <a:p>
                      <a:pPr algn="ctr"/>
                      <a:r>
                        <a:rPr lang="en-US" sz="1600" dirty="0"/>
                        <a:t>9</a:t>
                      </a:r>
                    </a:p>
                  </a:txBody>
                  <a:tcPr anchor="ctr"/>
                </a:tc>
                <a:extLst>
                  <a:ext uri="{0D108BD9-81ED-4DB2-BD59-A6C34878D82A}">
                    <a16:rowId xmlns:a16="http://schemas.microsoft.com/office/drawing/2014/main" val="3067407087"/>
                  </a:ext>
                </a:extLst>
              </a:tr>
              <a:tr h="269136">
                <a:tc>
                  <a:txBody>
                    <a:bodyPr/>
                    <a:lstStyle/>
                    <a:p>
                      <a:pPr algn="ctr"/>
                      <a:r>
                        <a:rPr lang="en-US" sz="1600" dirty="0"/>
                        <a:t>1</a:t>
                      </a:r>
                    </a:p>
                  </a:txBody>
                  <a:tcPr anchor="ctr"/>
                </a:tc>
                <a:tc vMerge="1">
                  <a:txBody>
                    <a:bodyPr/>
                    <a:lstStyle/>
                    <a:p>
                      <a:pPr algn="ctr"/>
                      <a:r>
                        <a:rPr lang="en-US" sz="1600" dirty="0"/>
                        <a:t>2</a:t>
                      </a:r>
                    </a:p>
                  </a:txBody>
                  <a:tcPr anchor="ctr"/>
                </a:tc>
                <a:tc vMerge="1">
                  <a:txBody>
                    <a:bodyPr/>
                    <a:lstStyle/>
                    <a:p>
                      <a:pPr algn="ctr"/>
                      <a:r>
                        <a:rPr lang="en-US" sz="1600" dirty="0"/>
                        <a:t>3</a:t>
                      </a:r>
                    </a:p>
                  </a:txBody>
                  <a:tcPr anchor="ctr"/>
                </a:tc>
                <a:extLst>
                  <a:ext uri="{0D108BD9-81ED-4DB2-BD59-A6C34878D82A}">
                    <a16:rowId xmlns:a16="http://schemas.microsoft.com/office/drawing/2014/main" val="4158789406"/>
                  </a:ext>
                </a:extLst>
              </a:tr>
              <a:tr h="604416">
                <a:tc>
                  <a:txBody>
                    <a:bodyPr/>
                    <a:lstStyle/>
                    <a:p>
                      <a:pPr algn="ctr"/>
                      <a:r>
                        <a:rPr lang="en-US" sz="1600" dirty="0"/>
                        <a:t>2</a:t>
                      </a:r>
                    </a:p>
                  </a:txBody>
                  <a:tcPr anchor="ctr"/>
                </a:tc>
                <a:tc>
                  <a:txBody>
                    <a:bodyPr/>
                    <a:lstStyle/>
                    <a:p>
                      <a:pPr algn="ctr"/>
                      <a:r>
                        <a:rPr lang="en-US" sz="1600" dirty="0"/>
                        <a:t>6</a:t>
                      </a:r>
                    </a:p>
                  </a:txBody>
                  <a:tcPr anchor="ctr"/>
                </a:tc>
                <a:tc>
                  <a:txBody>
                    <a:bodyPr/>
                    <a:lstStyle/>
                    <a:p>
                      <a:pPr algn="ctr"/>
                      <a:r>
                        <a:rPr lang="en-US" sz="1600" dirty="0"/>
                        <a:t>8</a:t>
                      </a:r>
                    </a:p>
                  </a:txBody>
                  <a:tcPr anchor="ctr"/>
                </a:tc>
                <a:extLst>
                  <a:ext uri="{0D108BD9-81ED-4DB2-BD59-A6C34878D82A}">
                    <a16:rowId xmlns:a16="http://schemas.microsoft.com/office/drawing/2014/main" val="3673813794"/>
                  </a:ext>
                </a:extLst>
              </a:tr>
            </a:tbl>
          </a:graphicData>
        </a:graphic>
      </p:graphicFrame>
      <mc:AlternateContent xmlns:mc="http://schemas.openxmlformats.org/markup-compatibility/2006">
        <mc:Choice xmlns:a14="http://schemas.microsoft.com/office/drawing/2010/main" Requires="a14">
          <p:sp>
            <p:nvSpPr>
              <p:cNvPr id="6" name="CaixaDeTexto 5">
                <a:extLst>
                  <a:ext uri="{FF2B5EF4-FFF2-40B4-BE49-F238E27FC236}">
                    <a16:creationId xmlns:a16="http://schemas.microsoft.com/office/drawing/2014/main" id="{4CD354D8-C8CE-437B-8D79-10507D3D0CE5}"/>
                  </a:ext>
                </a:extLst>
              </p:cNvPr>
              <p:cNvSpPr txBox="1"/>
              <p:nvPr/>
            </p:nvSpPr>
            <p:spPr>
              <a:xfrm>
                <a:off x="7671685" y="2347609"/>
                <a:ext cx="2971263" cy="18682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𝑀𝑆𝐸</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r>
                        <a:rPr lang="en-US" b="0" i="1" smtClean="0">
                          <a:latin typeface="Cambria Math" panose="02040503050406030204" pitchFamily="18" charset="0"/>
                        </a:rPr>
                        <m:t>∗</m:t>
                      </m:r>
                      <m:sSup>
                        <m:sSupPr>
                          <m:ctrlPr>
                            <a:rPr lang="en-US" i="1">
                              <a:latin typeface="Cambria Math" panose="02040503050406030204" pitchFamily="18" charset="0"/>
                            </a:rPr>
                          </m:ctrlPr>
                        </m:sSupPr>
                        <m:e>
                          <m:r>
                            <a:rPr lang="en-US" b="0" i="1" smtClean="0">
                              <a:latin typeface="Cambria Math" panose="02040503050406030204" pitchFamily="18" charset="0"/>
                            </a:rPr>
                            <m:t>[</m:t>
                          </m:r>
                          <m:d>
                            <m:dPr>
                              <m:ctrlPr>
                                <a:rPr lang="en-US" i="1">
                                  <a:latin typeface="Cambria Math" panose="02040503050406030204" pitchFamily="18" charset="0"/>
                                </a:rPr>
                              </m:ctrlPr>
                            </m:dPr>
                            <m:e>
                              <m:r>
                                <a:rPr lang="en-US" b="0" i="1" smtClean="0">
                                  <a:latin typeface="Cambria Math" panose="02040503050406030204" pitchFamily="18" charset="0"/>
                                </a:rPr>
                                <m:t>6−9</m:t>
                              </m:r>
                            </m:e>
                          </m:d>
                        </m:e>
                        <m:sup>
                          <m:r>
                            <a:rPr lang="en-US" i="1">
                              <a:latin typeface="Cambria Math" panose="02040503050406030204" pitchFamily="18" charset="0"/>
                            </a:rPr>
                            <m:t>2</m:t>
                          </m:r>
                        </m:sup>
                      </m:sSup>
                      <m:r>
                        <a:rPr lang="en-US" b="0" i="1" smtClean="0">
                          <a:latin typeface="Cambria Math" panose="02040503050406030204" pitchFamily="18" charset="0"/>
                        </a:rPr>
                        <m:t>]</m:t>
                      </m:r>
                      <m:r>
                        <a:rPr lang="en-US" b="0" i="1" smtClean="0">
                          <a:latin typeface="Cambria Math" panose="02040503050406030204" pitchFamily="18" charset="0"/>
                        </a:rPr>
                        <m:t>=1.5</m:t>
                      </m:r>
                    </m:oMath>
                  </m:oMathPara>
                </a14:m>
                <a:endParaRPr lang="en-US" b="0" dirty="0"/>
              </a:p>
              <a:p>
                <a:endParaRPr lang="en-US" dirty="0"/>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𝑀𝑆𝐸</m:t>
                      </m:r>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2</m:t>
                          </m:r>
                        </m:den>
                      </m:f>
                      <m:r>
                        <a:rPr lang="en-US" i="1">
                          <a:latin typeface="Cambria Math" panose="02040503050406030204" pitchFamily="18" charset="0"/>
                        </a:rPr>
                        <m:t>∗</m:t>
                      </m:r>
                      <m:d>
                        <m:dPr>
                          <m:begChr m:val="["/>
                          <m:endChr m:val="]"/>
                          <m:ctrlPr>
                            <a:rPr lang="en-US" b="0" i="1" smtClean="0">
                              <a:latin typeface="Cambria Math" panose="02040503050406030204" pitchFamily="18" charset="0"/>
                            </a:rPr>
                          </m:ctrlPr>
                        </m:dPr>
                        <m:e>
                          <m:sSup>
                            <m:sSupPr>
                              <m:ctrlPr>
                                <a:rPr lang="en-US" i="1">
                                  <a:latin typeface="Cambria Math" panose="02040503050406030204" pitchFamily="18" charset="0"/>
                                </a:rPr>
                              </m:ctrlPr>
                            </m:sSupPr>
                            <m:e>
                              <m:d>
                                <m:dPr>
                                  <m:ctrlPr>
                                    <a:rPr lang="en-US" i="1">
                                      <a:latin typeface="Cambria Math" panose="02040503050406030204" pitchFamily="18" charset="0"/>
                                    </a:rPr>
                                  </m:ctrlPr>
                                </m:dPr>
                                <m:e>
                                  <m:r>
                                    <a:rPr lang="en-US" i="1">
                                      <a:latin typeface="Cambria Math" panose="02040503050406030204" pitchFamily="18" charset="0"/>
                                    </a:rPr>
                                    <m:t>6−8</m:t>
                                  </m:r>
                                </m:e>
                              </m:d>
                            </m:e>
                            <m:sup>
                              <m:r>
                                <a:rPr lang="en-US" i="1">
                                  <a:latin typeface="Cambria Math" panose="02040503050406030204" pitchFamily="18" charset="0"/>
                                </a:rPr>
                                <m:t>2</m:t>
                              </m:r>
                            </m:sup>
                          </m:sSup>
                        </m:e>
                      </m:d>
                      <m:r>
                        <a:rPr lang="en-US" b="0" i="1" smtClean="0">
                          <a:latin typeface="Cambria Math" panose="02040503050406030204" pitchFamily="18" charset="0"/>
                        </a:rPr>
                        <m:t>=2</m:t>
                      </m:r>
                    </m:oMath>
                  </m:oMathPara>
                </a14:m>
                <a:endParaRPr lang="en-US" dirty="0"/>
              </a:p>
              <a:p>
                <a:endParaRPr lang="en-US" dirty="0"/>
              </a:p>
              <a:p>
                <a:endParaRPr lang="en-US" dirty="0"/>
              </a:p>
            </p:txBody>
          </p:sp>
        </mc:Choice>
        <mc:Fallback>
          <p:sp>
            <p:nvSpPr>
              <p:cNvPr id="6" name="CaixaDeTexto 5">
                <a:extLst>
                  <a:ext uri="{FF2B5EF4-FFF2-40B4-BE49-F238E27FC236}">
                    <a16:creationId xmlns:a16="http://schemas.microsoft.com/office/drawing/2014/main" id="{4CD354D8-C8CE-437B-8D79-10507D3D0CE5}"/>
                  </a:ext>
                </a:extLst>
              </p:cNvPr>
              <p:cNvSpPr txBox="1">
                <a:spLocks noRot="1" noChangeAspect="1" noMove="1" noResize="1" noEditPoints="1" noAdjustHandles="1" noChangeArrowheads="1" noChangeShapeType="1" noTextEdit="1"/>
              </p:cNvSpPr>
              <p:nvPr/>
            </p:nvSpPr>
            <p:spPr>
              <a:xfrm>
                <a:off x="7671685" y="2347609"/>
                <a:ext cx="2971263" cy="1868204"/>
              </a:xfrm>
              <a:prstGeom prst="rect">
                <a:avLst/>
              </a:prstGeom>
              <a:blipFill>
                <a:blip r:embed="rId3"/>
                <a:stretch>
                  <a:fillRect/>
                </a:stretch>
              </a:blipFill>
            </p:spPr>
            <p:txBody>
              <a:bodyPr/>
              <a:lstStyle/>
              <a:p>
                <a:r>
                  <a:rPr lang="en-US">
                    <a:noFill/>
                  </a:rPr>
                  <a:t> </a:t>
                </a:r>
              </a:p>
            </p:txBody>
          </p:sp>
        </mc:Fallback>
      </mc:AlternateContent>
      <p:sp>
        <p:nvSpPr>
          <p:cNvPr id="13" name="Seta: para a Direita 12">
            <a:extLst>
              <a:ext uri="{FF2B5EF4-FFF2-40B4-BE49-F238E27FC236}">
                <a16:creationId xmlns:a16="http://schemas.microsoft.com/office/drawing/2014/main" id="{36E5C8DA-41F7-43F5-9DF8-23D1512066E4}"/>
              </a:ext>
            </a:extLst>
          </p:cNvPr>
          <p:cNvSpPr/>
          <p:nvPr/>
        </p:nvSpPr>
        <p:spPr>
          <a:xfrm>
            <a:off x="7371587" y="2928968"/>
            <a:ext cx="437403" cy="432079"/>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025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randombar(horizontal)">
                                      <p:cBhvr>
                                        <p:cTn id="10" dur="500"/>
                                        <p:tgtEl>
                                          <p:spTgt spid="1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B9D02-71D7-47AB-AA5B-A25C7A6FF6AE}"/>
              </a:ext>
            </a:extLst>
          </p:cNvPr>
          <p:cNvSpPr>
            <a:spLocks noGrp="1"/>
          </p:cNvSpPr>
          <p:nvPr>
            <p:ph type="title"/>
          </p:nvPr>
        </p:nvSpPr>
        <p:spPr>
          <a:xfrm>
            <a:off x="838200" y="365125"/>
            <a:ext cx="10515600" cy="1139825"/>
          </a:xfrm>
        </p:spPr>
        <p:txBody>
          <a:bodyPr/>
          <a:lstStyle/>
          <a:p>
            <a:r>
              <a:rPr lang="en-US" dirty="0"/>
              <a:t>What is a Gradient Descent?</a:t>
            </a:r>
          </a:p>
        </p:txBody>
      </p:sp>
      <p:sp>
        <p:nvSpPr>
          <p:cNvPr id="3" name="Espaço Reservado para Conteúdo 2">
            <a:extLst>
              <a:ext uri="{FF2B5EF4-FFF2-40B4-BE49-F238E27FC236}">
                <a16:creationId xmlns:a16="http://schemas.microsoft.com/office/drawing/2014/main" id="{459DE269-B6EA-43AC-A19B-952DF4404C29}"/>
              </a:ext>
            </a:extLst>
          </p:cNvPr>
          <p:cNvSpPr>
            <a:spLocks noGrp="1"/>
          </p:cNvSpPr>
          <p:nvPr>
            <p:ph idx="1"/>
          </p:nvPr>
        </p:nvSpPr>
        <p:spPr>
          <a:xfrm>
            <a:off x="838200" y="1616197"/>
            <a:ext cx="10515600" cy="3625606"/>
          </a:xfrm>
        </p:spPr>
        <p:txBody>
          <a:bodyPr/>
          <a:lstStyle/>
          <a:p>
            <a:pPr algn="just">
              <a:lnSpc>
                <a:spcPct val="100000"/>
              </a:lnSpc>
            </a:pPr>
            <a:r>
              <a:rPr lang="en-US" dirty="0"/>
              <a:t>Gradient Descent is a machine learning algorithm that operates </a:t>
            </a:r>
            <a:r>
              <a:rPr lang="en-US" b="1" dirty="0"/>
              <a:t>iteratively to find the optimal values</a:t>
            </a:r>
            <a:r>
              <a:rPr lang="en-US" dirty="0"/>
              <a:t> for its parameters. </a:t>
            </a:r>
          </a:p>
          <a:p>
            <a:pPr algn="just">
              <a:lnSpc>
                <a:spcPct val="100000"/>
              </a:lnSpc>
            </a:pPr>
            <a:r>
              <a:rPr lang="en-US" dirty="0"/>
              <a:t>It considers, </a:t>
            </a:r>
            <a:r>
              <a:rPr lang="en-US" b="1" dirty="0"/>
              <a:t>user-defined learning rate</a:t>
            </a:r>
            <a:r>
              <a:rPr lang="en-US" dirty="0"/>
              <a:t>, and </a:t>
            </a:r>
            <a:r>
              <a:rPr lang="en-US" b="1" dirty="0"/>
              <a:t>initial parameter values</a:t>
            </a:r>
            <a:r>
              <a:rPr lang="en-US" dirty="0"/>
              <a:t>.</a:t>
            </a:r>
          </a:p>
        </p:txBody>
      </p:sp>
      <p:pic>
        <p:nvPicPr>
          <p:cNvPr id="5" name="Picture 2" descr="Gradient Descent Algorithm Explained | LaptrinhX">
            <a:extLst>
              <a:ext uri="{FF2B5EF4-FFF2-40B4-BE49-F238E27FC236}">
                <a16:creationId xmlns:a16="http://schemas.microsoft.com/office/drawing/2014/main" id="{C7980815-CB29-48F5-961E-99A533099E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3282" y="3333750"/>
            <a:ext cx="3800475" cy="2136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608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B9D02-71D7-47AB-AA5B-A25C7A6FF6AE}"/>
              </a:ext>
            </a:extLst>
          </p:cNvPr>
          <p:cNvSpPr>
            <a:spLocks noGrp="1"/>
          </p:cNvSpPr>
          <p:nvPr>
            <p:ph type="title"/>
          </p:nvPr>
        </p:nvSpPr>
        <p:spPr>
          <a:xfrm>
            <a:off x="266700" y="155575"/>
            <a:ext cx="10515600" cy="716947"/>
          </a:xfrm>
        </p:spPr>
        <p:txBody>
          <a:bodyPr/>
          <a:lstStyle/>
          <a:p>
            <a:r>
              <a:rPr lang="en-US" dirty="0"/>
              <a:t>What is a Gradient Descent?</a:t>
            </a:r>
          </a:p>
        </p:txBody>
      </p:sp>
      <p:graphicFrame>
        <p:nvGraphicFramePr>
          <p:cNvPr id="8" name="Diagrama 7">
            <a:extLst>
              <a:ext uri="{FF2B5EF4-FFF2-40B4-BE49-F238E27FC236}">
                <a16:creationId xmlns:a16="http://schemas.microsoft.com/office/drawing/2014/main" id="{A5657E40-6A8D-4E90-9D63-5A5375631BEE}"/>
              </a:ext>
            </a:extLst>
          </p:cNvPr>
          <p:cNvGraphicFramePr/>
          <p:nvPr>
            <p:extLst>
              <p:ext uri="{D42A27DB-BD31-4B8C-83A1-F6EECF244321}">
                <p14:modId xmlns:p14="http://schemas.microsoft.com/office/powerpoint/2010/main" val="3245491351"/>
              </p:ext>
            </p:extLst>
          </p:nvPr>
        </p:nvGraphicFramePr>
        <p:xfrm>
          <a:off x="1720058" y="1345248"/>
          <a:ext cx="8128000" cy="3223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2" name="Conector: Angulado 11">
            <a:extLst>
              <a:ext uri="{FF2B5EF4-FFF2-40B4-BE49-F238E27FC236}">
                <a16:creationId xmlns:a16="http://schemas.microsoft.com/office/drawing/2014/main" id="{8AC43DC1-ABF0-4F4E-A4A8-C54B6A939222}"/>
              </a:ext>
            </a:extLst>
          </p:cNvPr>
          <p:cNvCxnSpPr>
            <a:cxnSpLocks/>
            <a:stCxn id="8" idx="3"/>
            <a:endCxn id="8" idx="1"/>
          </p:cNvCxnSpPr>
          <p:nvPr/>
        </p:nvCxnSpPr>
        <p:spPr>
          <a:xfrm flipH="1">
            <a:off x="1720058" y="2957089"/>
            <a:ext cx="8128000" cy="12700"/>
          </a:xfrm>
          <a:prstGeom prst="bentConnector5">
            <a:avLst>
              <a:gd name="adj1" fmla="val -2813"/>
              <a:gd name="adj2" fmla="val 11416661"/>
              <a:gd name="adj3" fmla="val 10902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13461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B9D02-71D7-47AB-AA5B-A25C7A6FF6AE}"/>
              </a:ext>
            </a:extLst>
          </p:cNvPr>
          <p:cNvSpPr>
            <a:spLocks noGrp="1"/>
          </p:cNvSpPr>
          <p:nvPr>
            <p:ph type="title"/>
          </p:nvPr>
        </p:nvSpPr>
        <p:spPr>
          <a:xfrm>
            <a:off x="6986571" y="170593"/>
            <a:ext cx="4610068" cy="1428749"/>
          </a:xfrm>
        </p:spPr>
        <p:txBody>
          <a:bodyPr>
            <a:normAutofit/>
          </a:bodyPr>
          <a:lstStyle/>
          <a:p>
            <a:r>
              <a:rPr lang="en-US" dirty="0"/>
              <a:t>What is a Gradient Descent?</a:t>
            </a:r>
          </a:p>
        </p:txBody>
      </p:sp>
      <p:pic>
        <p:nvPicPr>
          <p:cNvPr id="6" name="Imagem 5">
            <a:extLst>
              <a:ext uri="{FF2B5EF4-FFF2-40B4-BE49-F238E27FC236}">
                <a16:creationId xmlns:a16="http://schemas.microsoft.com/office/drawing/2014/main" id="{9D6B3DE6-F354-412C-8EA5-AD964B0C8CD0}"/>
              </a:ext>
            </a:extLst>
          </p:cNvPr>
          <p:cNvPicPr>
            <a:picLocks noChangeAspect="1"/>
          </p:cNvPicPr>
          <p:nvPr/>
        </p:nvPicPr>
        <p:blipFill>
          <a:blip r:embed="rId2"/>
          <a:stretch>
            <a:fillRect/>
          </a:stretch>
        </p:blipFill>
        <p:spPr>
          <a:xfrm>
            <a:off x="193881" y="161068"/>
            <a:ext cx="6445012" cy="2261107"/>
          </a:xfrm>
          <a:prstGeom prst="rect">
            <a:avLst/>
          </a:prstGeom>
        </p:spPr>
      </p:pic>
      <p:pic>
        <p:nvPicPr>
          <p:cNvPr id="10" name="Picture 2" descr="Gradient Descent Algorithm Explained | LaptrinhX">
            <a:extLst>
              <a:ext uri="{FF2B5EF4-FFF2-40B4-BE49-F238E27FC236}">
                <a16:creationId xmlns:a16="http://schemas.microsoft.com/office/drawing/2014/main" id="{EF0391EF-B365-49BA-9120-EB09F2E716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282" y="3059113"/>
            <a:ext cx="3800475" cy="2136871"/>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Life is gradient descent | Hacker Noon">
            <a:extLst>
              <a:ext uri="{FF2B5EF4-FFF2-40B4-BE49-F238E27FC236}">
                <a16:creationId xmlns:a16="http://schemas.microsoft.com/office/drawing/2014/main" id="{1AE9F188-5FD0-489A-A7F7-D1F0E2208EC6}"/>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6638893" y="1803050"/>
            <a:ext cx="5305425" cy="3979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2909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B9D02-71D7-47AB-AA5B-A25C7A6FF6AE}"/>
              </a:ext>
            </a:extLst>
          </p:cNvPr>
          <p:cNvSpPr>
            <a:spLocks noGrp="1"/>
          </p:cNvSpPr>
          <p:nvPr>
            <p:ph type="title"/>
          </p:nvPr>
        </p:nvSpPr>
        <p:spPr>
          <a:xfrm>
            <a:off x="742950" y="263323"/>
            <a:ext cx="10515600" cy="716947"/>
          </a:xfrm>
        </p:spPr>
        <p:txBody>
          <a:bodyPr/>
          <a:lstStyle/>
          <a:p>
            <a:r>
              <a:rPr lang="en-US" dirty="0"/>
              <a:t>What is a Gradient Descent?</a:t>
            </a:r>
          </a:p>
        </p:txBody>
      </p:sp>
      <p:pic>
        <p:nvPicPr>
          <p:cNvPr id="9" name="Picture 2" descr="Gradient Descent Algorithm Explained | LaptrinhX">
            <a:extLst>
              <a:ext uri="{FF2B5EF4-FFF2-40B4-BE49-F238E27FC236}">
                <a16:creationId xmlns:a16="http://schemas.microsoft.com/office/drawing/2014/main" id="{315AEEC0-1893-4372-B409-817E69B6DF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132" y="1830631"/>
            <a:ext cx="3800475" cy="2136871"/>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a:extLst>
              <a:ext uri="{FF2B5EF4-FFF2-40B4-BE49-F238E27FC236}">
                <a16:creationId xmlns:a16="http://schemas.microsoft.com/office/drawing/2014/main" id="{0E545573-7C9B-42E2-B9B8-A5E750BB2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6738" y="2259568"/>
            <a:ext cx="3743325" cy="1104900"/>
          </a:xfrm>
          <a:prstGeom prst="rect">
            <a:avLst/>
          </a:prstGeom>
          <a:noFill/>
          <a:extLst>
            <a:ext uri="{909E8E84-426E-40DD-AFC4-6F175D3DCCD1}">
              <a14:hiddenFill xmlns:a14="http://schemas.microsoft.com/office/drawing/2010/main">
                <a:solidFill>
                  <a:srgbClr val="FFFFFF"/>
                </a:solidFill>
              </a14:hiddenFill>
            </a:ext>
          </a:extLst>
        </p:spPr>
      </p:pic>
      <p:sp>
        <p:nvSpPr>
          <p:cNvPr id="7" name="Seta: para a Direita 6">
            <a:extLst>
              <a:ext uri="{FF2B5EF4-FFF2-40B4-BE49-F238E27FC236}">
                <a16:creationId xmlns:a16="http://schemas.microsoft.com/office/drawing/2014/main" id="{CF1F8FFD-A6DF-4DAF-B3C2-599E9480D5B8}"/>
              </a:ext>
            </a:extLst>
          </p:cNvPr>
          <p:cNvSpPr/>
          <p:nvPr/>
        </p:nvSpPr>
        <p:spPr>
          <a:xfrm>
            <a:off x="5324475" y="2782601"/>
            <a:ext cx="790575" cy="4275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aixaDeTexto 9">
            <a:extLst>
              <a:ext uri="{FF2B5EF4-FFF2-40B4-BE49-F238E27FC236}">
                <a16:creationId xmlns:a16="http://schemas.microsoft.com/office/drawing/2014/main" id="{B7E0AD2D-3B02-4B59-A953-F83477BFC957}"/>
              </a:ext>
            </a:extLst>
          </p:cNvPr>
          <p:cNvSpPr txBox="1"/>
          <p:nvPr/>
        </p:nvSpPr>
        <p:spPr>
          <a:xfrm>
            <a:off x="4531263" y="3469486"/>
            <a:ext cx="2561150" cy="369332"/>
          </a:xfrm>
          <a:prstGeom prst="rect">
            <a:avLst/>
          </a:prstGeom>
          <a:noFill/>
        </p:spPr>
        <p:txBody>
          <a:bodyPr wrap="none" rtlCol="0">
            <a:spAutoFit/>
          </a:bodyPr>
          <a:lstStyle/>
          <a:p>
            <a:r>
              <a:rPr lang="en-US" dirty="0"/>
              <a:t>Derivation of the formula</a:t>
            </a:r>
          </a:p>
        </p:txBody>
      </p:sp>
      <p:pic>
        <p:nvPicPr>
          <p:cNvPr id="11" name="Picture 2">
            <a:extLst>
              <a:ext uri="{FF2B5EF4-FFF2-40B4-BE49-F238E27FC236}">
                <a16:creationId xmlns:a16="http://schemas.microsoft.com/office/drawing/2014/main" id="{A932CCC6-36AC-4782-AD47-D36507284C5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717" t="7072" r="19862" b="76013"/>
          <a:stretch/>
        </p:blipFill>
        <p:spPr bwMode="auto">
          <a:xfrm>
            <a:off x="6692899" y="1149391"/>
            <a:ext cx="4089401" cy="716947"/>
          </a:xfrm>
          <a:prstGeom prst="rect">
            <a:avLst/>
          </a:prstGeom>
          <a:noFill/>
          <a:extLst>
            <a:ext uri="{909E8E84-426E-40DD-AFC4-6F175D3DCCD1}">
              <a14:hiddenFill xmlns:a14="http://schemas.microsoft.com/office/drawing/2010/main">
                <a:solidFill>
                  <a:srgbClr val="FFFFFF"/>
                </a:solidFill>
              </a14:hiddenFill>
            </a:ext>
          </a:extLst>
        </p:spPr>
      </p:pic>
      <p:sp>
        <p:nvSpPr>
          <p:cNvPr id="13" name="Retângulo 12">
            <a:extLst>
              <a:ext uri="{FF2B5EF4-FFF2-40B4-BE49-F238E27FC236}">
                <a16:creationId xmlns:a16="http://schemas.microsoft.com/office/drawing/2014/main" id="{947396C6-9871-4F21-9424-AB17D82FD56B}"/>
              </a:ext>
            </a:extLst>
          </p:cNvPr>
          <p:cNvSpPr/>
          <p:nvPr/>
        </p:nvSpPr>
        <p:spPr>
          <a:xfrm>
            <a:off x="6515101" y="1085288"/>
            <a:ext cx="4267200" cy="7810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aixaDeTexto 13">
            <a:extLst>
              <a:ext uri="{FF2B5EF4-FFF2-40B4-BE49-F238E27FC236}">
                <a16:creationId xmlns:a16="http://schemas.microsoft.com/office/drawing/2014/main" id="{0B43111D-C041-4907-A441-23138BD8277A}"/>
              </a:ext>
            </a:extLst>
          </p:cNvPr>
          <p:cNvSpPr txBox="1"/>
          <p:nvPr/>
        </p:nvSpPr>
        <p:spPr>
          <a:xfrm>
            <a:off x="9148647" y="588815"/>
            <a:ext cx="739305" cy="461665"/>
          </a:xfrm>
          <a:prstGeom prst="rect">
            <a:avLst/>
          </a:prstGeom>
          <a:noFill/>
        </p:spPr>
        <p:txBody>
          <a:bodyPr wrap="none" rtlCol="0">
            <a:spAutoFit/>
          </a:bodyPr>
          <a:lstStyle/>
          <a:p>
            <a:r>
              <a:rPr lang="en-US" sz="2400" dirty="0"/>
              <a:t>MSE</a:t>
            </a:r>
          </a:p>
        </p:txBody>
      </p:sp>
      <p:sp>
        <p:nvSpPr>
          <p:cNvPr id="15" name="Retângulo 14">
            <a:extLst>
              <a:ext uri="{FF2B5EF4-FFF2-40B4-BE49-F238E27FC236}">
                <a16:creationId xmlns:a16="http://schemas.microsoft.com/office/drawing/2014/main" id="{724A2F64-5FBE-4D6D-8DD0-C3F8AFB3794D}"/>
              </a:ext>
            </a:extLst>
          </p:cNvPr>
          <p:cNvSpPr/>
          <p:nvPr/>
        </p:nvSpPr>
        <p:spPr>
          <a:xfrm>
            <a:off x="7000875" y="2402728"/>
            <a:ext cx="1979499" cy="37987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ta: para Baixo 3">
            <a:extLst>
              <a:ext uri="{FF2B5EF4-FFF2-40B4-BE49-F238E27FC236}">
                <a16:creationId xmlns:a16="http://schemas.microsoft.com/office/drawing/2014/main" id="{FAEC6BA4-5617-48AF-9F40-F091CA30E163}"/>
              </a:ext>
            </a:extLst>
          </p:cNvPr>
          <p:cNvSpPr/>
          <p:nvPr/>
        </p:nvSpPr>
        <p:spPr>
          <a:xfrm rot="12436710">
            <a:off x="8285246" y="1925931"/>
            <a:ext cx="361950" cy="419919"/>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tângulo 15">
            <a:extLst>
              <a:ext uri="{FF2B5EF4-FFF2-40B4-BE49-F238E27FC236}">
                <a16:creationId xmlns:a16="http://schemas.microsoft.com/office/drawing/2014/main" id="{2136F5C0-7309-45BB-B0D2-337B833DE7A9}"/>
              </a:ext>
            </a:extLst>
          </p:cNvPr>
          <p:cNvSpPr/>
          <p:nvPr/>
        </p:nvSpPr>
        <p:spPr>
          <a:xfrm>
            <a:off x="9064511" y="2432145"/>
            <a:ext cx="780969" cy="379873"/>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4">
            <a:extLst>
              <a:ext uri="{FF2B5EF4-FFF2-40B4-BE49-F238E27FC236}">
                <a16:creationId xmlns:a16="http://schemas.microsoft.com/office/drawing/2014/main" id="{3D31AB3A-BA75-4DE9-B531-63C6C2FDB4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88068" y="3967502"/>
            <a:ext cx="3070459" cy="1104900"/>
          </a:xfrm>
          <a:prstGeom prst="rect">
            <a:avLst/>
          </a:prstGeom>
          <a:noFill/>
          <a:extLst>
            <a:ext uri="{909E8E84-426E-40DD-AFC4-6F175D3DCCD1}">
              <a14:hiddenFill xmlns:a14="http://schemas.microsoft.com/office/drawing/2010/main">
                <a:solidFill>
                  <a:srgbClr val="FFFFFF"/>
                </a:solidFill>
              </a14:hiddenFill>
            </a:ext>
          </a:extLst>
        </p:spPr>
      </p:pic>
      <p:sp>
        <p:nvSpPr>
          <p:cNvPr id="18" name="CaixaDeTexto 17">
            <a:extLst>
              <a:ext uri="{FF2B5EF4-FFF2-40B4-BE49-F238E27FC236}">
                <a16:creationId xmlns:a16="http://schemas.microsoft.com/office/drawing/2014/main" id="{AAEC0C4F-F151-42DE-B453-214681296806}"/>
              </a:ext>
            </a:extLst>
          </p:cNvPr>
          <p:cNvSpPr txBox="1"/>
          <p:nvPr/>
        </p:nvSpPr>
        <p:spPr>
          <a:xfrm>
            <a:off x="8515450" y="3702031"/>
            <a:ext cx="1929898" cy="369332"/>
          </a:xfrm>
          <a:prstGeom prst="rect">
            <a:avLst/>
          </a:prstGeom>
          <a:noFill/>
        </p:spPr>
        <p:txBody>
          <a:bodyPr wrap="square" rtlCol="0">
            <a:spAutoFit/>
          </a:bodyPr>
          <a:lstStyle/>
          <a:p>
            <a:r>
              <a:rPr lang="en-US" dirty="0"/>
              <a:t>Sigmoid Function</a:t>
            </a:r>
          </a:p>
        </p:txBody>
      </p:sp>
      <p:sp>
        <p:nvSpPr>
          <p:cNvPr id="19" name="Retângulo 18">
            <a:extLst>
              <a:ext uri="{FF2B5EF4-FFF2-40B4-BE49-F238E27FC236}">
                <a16:creationId xmlns:a16="http://schemas.microsoft.com/office/drawing/2014/main" id="{49D7FDF9-E200-4073-B2ED-73E07BB89B13}"/>
              </a:ext>
            </a:extLst>
          </p:cNvPr>
          <p:cNvSpPr/>
          <p:nvPr/>
        </p:nvSpPr>
        <p:spPr>
          <a:xfrm>
            <a:off x="7294104" y="3621415"/>
            <a:ext cx="3326338" cy="1432499"/>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eta: para Baixo 19">
            <a:extLst>
              <a:ext uri="{FF2B5EF4-FFF2-40B4-BE49-F238E27FC236}">
                <a16:creationId xmlns:a16="http://schemas.microsoft.com/office/drawing/2014/main" id="{11AD92CC-DB5F-4F03-9893-7B17824CCD06}"/>
              </a:ext>
            </a:extLst>
          </p:cNvPr>
          <p:cNvSpPr/>
          <p:nvPr/>
        </p:nvSpPr>
        <p:spPr>
          <a:xfrm rot="1679297">
            <a:off x="8967672" y="2989193"/>
            <a:ext cx="361950" cy="419919"/>
          </a:xfrm>
          <a:prstGeom prst="down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aixaDeTexto 20">
            <a:extLst>
              <a:ext uri="{FF2B5EF4-FFF2-40B4-BE49-F238E27FC236}">
                <a16:creationId xmlns:a16="http://schemas.microsoft.com/office/drawing/2014/main" id="{204B6917-280D-428B-941F-3A7D512AEC67}"/>
              </a:ext>
            </a:extLst>
          </p:cNvPr>
          <p:cNvSpPr txBox="1"/>
          <p:nvPr/>
        </p:nvSpPr>
        <p:spPr>
          <a:xfrm>
            <a:off x="1385792" y="4372967"/>
            <a:ext cx="5440361" cy="1200329"/>
          </a:xfrm>
          <a:prstGeom prst="rect">
            <a:avLst/>
          </a:prstGeom>
          <a:noFill/>
        </p:spPr>
        <p:txBody>
          <a:bodyPr wrap="square" rtlCol="0">
            <a:spAutoFit/>
          </a:bodyPr>
          <a:lstStyle/>
          <a:p>
            <a:r>
              <a:rPr lang="en-US" dirty="0"/>
              <a:t>Check the calculus: </a:t>
            </a:r>
          </a:p>
          <a:p>
            <a:r>
              <a:rPr lang="en-US" dirty="0">
                <a:hlinkClick r:id="rId6"/>
              </a:rPr>
              <a:t>https://pub.towardsai.net/building-neural-networks-from-scratch-with-python-code-and-math-in-detail-i-536fae5d7bbf</a:t>
            </a:r>
            <a:r>
              <a:rPr lang="en-US" dirty="0"/>
              <a:t> </a:t>
            </a:r>
          </a:p>
        </p:txBody>
      </p:sp>
    </p:spTree>
    <p:extLst>
      <p:ext uri="{BB962C8B-B14F-4D97-AF65-F5344CB8AC3E}">
        <p14:creationId xmlns:p14="http://schemas.microsoft.com/office/powerpoint/2010/main" val="1882344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par>
                                <p:cTn id="11" presetID="14" presetClass="entr" presetSubtype="10" fill="hold" nodeType="withEffect">
                                  <p:stCondLst>
                                    <p:cond delay="0"/>
                                  </p:stCondLst>
                                  <p:childTnLst>
                                    <p:set>
                                      <p:cBhvr>
                                        <p:cTn id="12" dur="1" fill="hold">
                                          <p:stCondLst>
                                            <p:cond delay="0"/>
                                          </p:stCondLst>
                                        </p:cTn>
                                        <p:tgtEl>
                                          <p:spTgt spid="11268"/>
                                        </p:tgtEl>
                                        <p:attrNameLst>
                                          <p:attrName>style.visibility</p:attrName>
                                        </p:attrNameLst>
                                      </p:cBhvr>
                                      <p:to>
                                        <p:strVal val="visible"/>
                                      </p:to>
                                    </p:set>
                                    <p:animEffect transition="in" filter="randombar(horizontal)">
                                      <p:cBhvr>
                                        <p:cTn id="13" dur="500"/>
                                        <p:tgtEl>
                                          <p:spTgt spid="11268"/>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heel(1)">
                                      <p:cBhvr>
                                        <p:cTn id="18" dur="2000"/>
                                        <p:tgtEl>
                                          <p:spTgt spid="15"/>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heel(1)">
                                      <p:cBhvr>
                                        <p:cTn id="21" dur="2000"/>
                                        <p:tgtEl>
                                          <p:spTgt spid="4"/>
                                        </p:tgtEl>
                                      </p:cBhvr>
                                    </p:animEffect>
                                  </p:childTnLst>
                                </p:cTn>
                              </p:par>
                              <p:par>
                                <p:cTn id="22" presetID="21" presetClass="entr" presetSubtype="1"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heel(1)">
                                      <p:cBhvr>
                                        <p:cTn id="24" dur="2000"/>
                                        <p:tgtEl>
                                          <p:spTgt spid="11"/>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heel(1)">
                                      <p:cBhvr>
                                        <p:cTn id="27" dur="2000"/>
                                        <p:tgtEl>
                                          <p:spTgt spid="13"/>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heel(1)">
                                      <p:cBhvr>
                                        <p:cTn id="30" dur="20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6" presetClass="entr" presetSubtype="16"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circle(in)">
                                      <p:cBhvr>
                                        <p:cTn id="35" dur="2000"/>
                                        <p:tgtEl>
                                          <p:spTgt spid="16"/>
                                        </p:tgtEl>
                                      </p:cBhvr>
                                    </p:animEffect>
                                  </p:childTnLst>
                                </p:cTn>
                              </p:par>
                              <p:par>
                                <p:cTn id="36" presetID="6" presetClass="entr" presetSubtype="16"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circle(in)">
                                      <p:cBhvr>
                                        <p:cTn id="38" dur="2000"/>
                                        <p:tgtEl>
                                          <p:spTgt spid="20"/>
                                        </p:tgtEl>
                                      </p:cBhvr>
                                    </p:animEffect>
                                  </p:childTnLst>
                                </p:cTn>
                              </p:par>
                              <p:par>
                                <p:cTn id="39" presetID="6" presetClass="entr" presetSubtype="16"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circle(in)">
                                      <p:cBhvr>
                                        <p:cTn id="41" dur="2000"/>
                                        <p:tgtEl>
                                          <p:spTgt spid="19"/>
                                        </p:tgtEl>
                                      </p:cBhvr>
                                    </p:animEffect>
                                  </p:childTnLst>
                                </p:cTn>
                              </p:par>
                              <p:par>
                                <p:cTn id="42" presetID="6" presetClass="entr" presetSubtype="16"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circle(in)">
                                      <p:cBhvr>
                                        <p:cTn id="44" dur="2000"/>
                                        <p:tgtEl>
                                          <p:spTgt spid="17"/>
                                        </p:tgtEl>
                                      </p:cBhvr>
                                    </p:animEffect>
                                  </p:childTnLst>
                                </p:cTn>
                              </p:par>
                              <p:par>
                                <p:cTn id="45" presetID="6" presetClass="entr" presetSubtype="16"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circle(in)">
                                      <p:cBhvr>
                                        <p:cTn id="47" dur="20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randombar(horizontal)">
                                      <p:cBhvr>
                                        <p:cTn id="5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3" grpId="0" animBg="1"/>
      <p:bldP spid="14" grpId="0"/>
      <p:bldP spid="15" grpId="0" animBg="1"/>
      <p:bldP spid="4" grpId="0" animBg="1"/>
      <p:bldP spid="16" grpId="0" animBg="1"/>
      <p:bldP spid="18" grpId="0"/>
      <p:bldP spid="19" grpId="0" animBg="1"/>
      <p:bldP spid="20" grpId="0" animBg="1"/>
      <p:bldP spid="2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FC7B3D-DECB-6B4A-B36D-F34E590AB03F}"/>
              </a:ext>
            </a:extLst>
          </p:cNvPr>
          <p:cNvSpPr>
            <a:spLocks noGrp="1"/>
          </p:cNvSpPr>
          <p:nvPr>
            <p:ph type="title"/>
          </p:nvPr>
        </p:nvSpPr>
        <p:spPr>
          <a:xfrm>
            <a:off x="262201" y="46903"/>
            <a:ext cx="10189490" cy="1399103"/>
          </a:xfrm>
        </p:spPr>
        <p:txBody>
          <a:bodyPr>
            <a:normAutofit/>
          </a:bodyPr>
          <a:lstStyle/>
          <a:p>
            <a:r>
              <a:rPr lang="en-US" sz="4800" b="1" dirty="0">
                <a:solidFill>
                  <a:srgbClr val="002060"/>
                </a:solidFill>
                <a:latin typeface="Aharoni" panose="02010803020104030203" pitchFamily="2" charset="-79"/>
                <a:cs typeface="Aharoni" panose="02010803020104030203" pitchFamily="2" charset="-79"/>
              </a:rPr>
              <a:t>Unit 3 – Anomaly Detection (3)</a:t>
            </a:r>
          </a:p>
        </p:txBody>
      </p:sp>
      <p:pic>
        <p:nvPicPr>
          <p:cNvPr id="2" name="Picture 1">
            <a:extLst>
              <a:ext uri="{FF2B5EF4-FFF2-40B4-BE49-F238E27FC236}">
                <a16:creationId xmlns:a16="http://schemas.microsoft.com/office/drawing/2014/main" id="{7D705504-D657-FB4C-8FF5-E0445466FD05}"/>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29349" y="1712281"/>
            <a:ext cx="3661831" cy="3453637"/>
          </a:xfrm>
          <a:prstGeom prst="rect">
            <a:avLst/>
          </a:prstGeom>
        </p:spPr>
      </p:pic>
      <p:sp>
        <p:nvSpPr>
          <p:cNvPr id="5" name="Content Placeholder 4">
            <a:extLst>
              <a:ext uri="{FF2B5EF4-FFF2-40B4-BE49-F238E27FC236}">
                <a16:creationId xmlns:a16="http://schemas.microsoft.com/office/drawing/2014/main" id="{9EA39031-E3A7-1E43-8BB3-77F0B1C8C3DA}"/>
              </a:ext>
            </a:extLst>
          </p:cNvPr>
          <p:cNvSpPr>
            <a:spLocks noGrp="1"/>
          </p:cNvSpPr>
          <p:nvPr>
            <p:ph idx="1"/>
          </p:nvPr>
        </p:nvSpPr>
        <p:spPr>
          <a:xfrm>
            <a:off x="4264799" y="1250165"/>
            <a:ext cx="7409362" cy="4133800"/>
          </a:xfrm>
        </p:spPr>
        <p:txBody>
          <a:bodyPr anchor="ctr">
            <a:normAutofit/>
          </a:bodyPr>
          <a:lstStyle/>
          <a:p>
            <a:pPr marL="0" indent="0">
              <a:lnSpc>
                <a:spcPct val="150000"/>
              </a:lnSpc>
              <a:buNone/>
            </a:pPr>
            <a:r>
              <a:rPr lang="en-US" sz="3600" b="1" dirty="0">
                <a:solidFill>
                  <a:srgbClr val="002060"/>
                </a:solidFill>
              </a:rPr>
              <a:t>Outline</a:t>
            </a:r>
          </a:p>
          <a:p>
            <a:pPr marL="457200" indent="-457200">
              <a:lnSpc>
                <a:spcPct val="150000"/>
              </a:lnSpc>
              <a:buFont typeface="+mj-lt"/>
              <a:buAutoNum type="alphaUcPeriod"/>
            </a:pPr>
            <a:r>
              <a:rPr lang="en-US" sz="3600" dirty="0"/>
              <a:t>What is a Neural Network?</a:t>
            </a:r>
          </a:p>
        </p:txBody>
      </p:sp>
    </p:spTree>
    <p:extLst>
      <p:ext uri="{BB962C8B-B14F-4D97-AF65-F5344CB8AC3E}">
        <p14:creationId xmlns:p14="http://schemas.microsoft.com/office/powerpoint/2010/main" val="3926119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F181B14-74EF-46AB-A449-680FC9875218}"/>
              </a:ext>
            </a:extLst>
          </p:cNvPr>
          <p:cNvSpPr>
            <a:spLocks noGrp="1"/>
          </p:cNvSpPr>
          <p:nvPr>
            <p:ph idx="1"/>
          </p:nvPr>
        </p:nvSpPr>
        <p:spPr>
          <a:xfrm>
            <a:off x="838200" y="2231923"/>
            <a:ext cx="10515600" cy="3219308"/>
          </a:xfrm>
        </p:spPr>
        <p:txBody>
          <a:bodyPr>
            <a:normAutofit lnSpcReduction="10000"/>
          </a:bodyPr>
          <a:lstStyle/>
          <a:p>
            <a:pPr>
              <a:lnSpc>
                <a:spcPct val="100000"/>
              </a:lnSpc>
            </a:pPr>
            <a:r>
              <a:rPr lang="en-US" sz="3200" dirty="0" err="1"/>
              <a:t>Keras</a:t>
            </a:r>
            <a:r>
              <a:rPr lang="en-US" sz="3200" dirty="0"/>
              <a:t> is an API designed for human beings, not machines.</a:t>
            </a:r>
          </a:p>
          <a:p>
            <a:pPr>
              <a:lnSpc>
                <a:spcPct val="100000"/>
              </a:lnSpc>
            </a:pPr>
            <a:r>
              <a:rPr lang="en-US" sz="3200" dirty="0" err="1"/>
              <a:t>Keras</a:t>
            </a:r>
            <a:r>
              <a:rPr lang="en-US" sz="3200" dirty="0"/>
              <a:t> follows best practices for reducing cognitive load: it offers consistent &amp; simple APIs, it minimizes the number of user actions required for common use cases, and it provides clear &amp; actionable error messages. </a:t>
            </a:r>
          </a:p>
          <a:p>
            <a:pPr>
              <a:lnSpc>
                <a:spcPct val="100000"/>
              </a:lnSpc>
            </a:pPr>
            <a:r>
              <a:rPr lang="en-US" sz="3200" dirty="0"/>
              <a:t>It also has extensive documentation and developer guides.</a:t>
            </a:r>
          </a:p>
        </p:txBody>
      </p:sp>
      <p:pic>
        <p:nvPicPr>
          <p:cNvPr id="1026" name="Picture 2">
            <a:extLst>
              <a:ext uri="{FF2B5EF4-FFF2-40B4-BE49-F238E27FC236}">
                <a16:creationId xmlns:a16="http://schemas.microsoft.com/office/drawing/2014/main" id="{8904495E-5671-483A-BCCE-CCECCF8860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271" y="125505"/>
            <a:ext cx="5862484" cy="1700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35360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0670642-27CC-49C0-865E-97CEA684F751}"/>
              </a:ext>
            </a:extLst>
          </p:cNvPr>
          <p:cNvSpPr>
            <a:spLocks noGrp="1"/>
          </p:cNvSpPr>
          <p:nvPr>
            <p:ph idx="1"/>
          </p:nvPr>
        </p:nvSpPr>
        <p:spPr>
          <a:xfrm>
            <a:off x="769374" y="2576051"/>
            <a:ext cx="10515600" cy="2658870"/>
          </a:xfrm>
        </p:spPr>
        <p:txBody>
          <a:bodyPr>
            <a:normAutofit fontScale="92500" lnSpcReduction="10000"/>
          </a:bodyPr>
          <a:lstStyle/>
          <a:p>
            <a:pPr algn="just">
              <a:lnSpc>
                <a:spcPct val="100000"/>
              </a:lnSpc>
            </a:pPr>
            <a:r>
              <a:rPr lang="en-US" sz="3200" dirty="0"/>
              <a:t>TensorFlow is an end-to-end open-source platform for machine learning. </a:t>
            </a:r>
          </a:p>
          <a:p>
            <a:r>
              <a:rPr lang="en-US" sz="3200" dirty="0"/>
              <a:t>It has a comprehensive, flexible ecosystem of tools, libraries and community resources that lets researchers push the state-of-the-art in ML and developers easily build and deploy ML powered applications.</a:t>
            </a:r>
          </a:p>
        </p:txBody>
      </p:sp>
      <p:pic>
        <p:nvPicPr>
          <p:cNvPr id="2050" name="Picture 2" descr="See the source image">
            <a:extLst>
              <a:ext uri="{FF2B5EF4-FFF2-40B4-BE49-F238E27FC236}">
                <a16:creationId xmlns:a16="http://schemas.microsoft.com/office/drawing/2014/main" id="{B0838A5C-1719-4222-9F03-6DCA497572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8765" y="278671"/>
            <a:ext cx="2732138" cy="188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104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5451B8-84ED-43C8-A04E-D0DA2FAB219D}"/>
              </a:ext>
            </a:extLst>
          </p:cNvPr>
          <p:cNvSpPr>
            <a:spLocks noChangeArrowheads="1"/>
          </p:cNvSpPr>
          <p:nvPr/>
        </p:nvSpPr>
        <p:spPr bwMode="auto">
          <a:xfrm>
            <a:off x="169997" y="0"/>
            <a:ext cx="8279061" cy="532453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as </a:t>
            </a:r>
            <a:r>
              <a:rPr kumimoji="0" lang="en-US" altLang="en-US" sz="2000" b="0" i="0" u="none" strike="noStrike" cap="none" normalizeH="0" baseline="0" dirty="0" err="1">
                <a:ln>
                  <a:noFill/>
                </a:ln>
                <a:solidFill>
                  <a:srgbClr val="080808"/>
                </a:solidFill>
                <a:effectLst/>
                <a:latin typeface="JetBrains Mono"/>
              </a:rPr>
              <a:t>tf</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keras</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tensorflow.keras</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a:ln>
                  <a:noFill/>
                </a:ln>
                <a:solidFill>
                  <a:srgbClr val="080808"/>
                </a:solidFill>
                <a:effectLst/>
                <a:latin typeface="JetBrains Mono"/>
              </a:rPr>
              <a:t>layers</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def </a:t>
            </a:r>
            <a:r>
              <a:rPr kumimoji="0" lang="en-US" altLang="en-US" sz="2000" b="0" i="0" u="none" strike="noStrike" cap="none" normalizeH="0" baseline="0" dirty="0" err="1">
                <a:ln>
                  <a:noFill/>
                </a:ln>
                <a:solidFill>
                  <a:srgbClr val="000000"/>
                </a:solidFill>
                <a:effectLst/>
                <a:latin typeface="JetBrains Mono"/>
              </a:rPr>
              <a:t>build_model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model = </a:t>
            </a:r>
            <a:r>
              <a:rPr kumimoji="0" lang="en-US" altLang="en-US" sz="2000" b="0" i="0" u="none" strike="noStrike" cap="none" normalizeH="0" baseline="0" dirty="0" err="1">
                <a:ln>
                  <a:noFill/>
                </a:ln>
                <a:solidFill>
                  <a:srgbClr val="080808"/>
                </a:solidFill>
                <a:effectLst/>
                <a:latin typeface="JetBrains Mono"/>
              </a:rPr>
              <a:t>keras.Sequential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660099"/>
                </a:solidFill>
                <a:effectLst/>
                <a:latin typeface="JetBrains Mono"/>
              </a:rPr>
              <a:t>input_shape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80"/>
                </a:solidFill>
                <a:effectLst/>
                <a:latin typeface="JetBrains Mono"/>
              </a:rPr>
              <a:t>len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train_dataset.keys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optimizer = </a:t>
            </a:r>
            <a:r>
              <a:rPr kumimoji="0" lang="en-US" altLang="en-US" sz="2000" b="0" i="0" u="none" strike="noStrike" cap="none" normalizeH="0" baseline="0" dirty="0" err="1">
                <a:ln>
                  <a:noFill/>
                </a:ln>
                <a:solidFill>
                  <a:srgbClr val="080808"/>
                </a:solidFill>
                <a:effectLst/>
                <a:latin typeface="JetBrains Mono"/>
              </a:rPr>
              <a:t>tf.keras.optimizers.RMSprop</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0.001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model.compile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660099"/>
                </a:solidFill>
                <a:effectLst/>
                <a:latin typeface="JetBrains Mono"/>
              </a:rPr>
              <a:t>loss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optimizer</a:t>
            </a:r>
            <a:r>
              <a:rPr kumimoji="0" lang="en-US" altLang="en-US" sz="2000" b="0" i="0" u="none" strike="noStrike" cap="none" normalizeH="0" baseline="0" dirty="0">
                <a:ln>
                  <a:noFill/>
                </a:ln>
                <a:solidFill>
                  <a:srgbClr val="080808"/>
                </a:solidFill>
                <a:effectLst/>
                <a:latin typeface="JetBrains Mono"/>
              </a:rPr>
              <a:t>=optimizer,</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metrics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mae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return </a:t>
            </a:r>
            <a:r>
              <a:rPr kumimoji="0" lang="en-US" altLang="en-US" sz="2000" b="0" i="0" u="none" strike="noStrike" cap="none" normalizeH="0" baseline="0" dirty="0">
                <a:ln>
                  <a:noFill/>
                </a:ln>
                <a:solidFill>
                  <a:srgbClr val="080808"/>
                </a:solidFill>
                <a:effectLst/>
                <a:latin typeface="JetBrains Mono"/>
              </a:rPr>
              <a:t>model</a:t>
            </a:r>
            <a:endParaRPr kumimoji="0" lang="en-US" altLang="en-US" sz="4800" b="0" i="0" u="none" strike="noStrike" cap="none" normalizeH="0" baseline="0" dirty="0">
              <a:ln>
                <a:noFill/>
              </a:ln>
              <a:solidFill>
                <a:schemeClr val="tx1"/>
              </a:solidFill>
              <a:effectLst/>
              <a:latin typeface="Arial" panose="020B0604020202020204" pitchFamily="34" charset="0"/>
            </a:endParaRPr>
          </a:p>
        </p:txBody>
      </p:sp>
      <p:sp>
        <p:nvSpPr>
          <p:cNvPr id="16" name="CaixaDeTexto 15">
            <a:extLst>
              <a:ext uri="{FF2B5EF4-FFF2-40B4-BE49-F238E27FC236}">
                <a16:creationId xmlns:a16="http://schemas.microsoft.com/office/drawing/2014/main" id="{C0676B08-0393-429A-91F4-35C277CFC995}"/>
              </a:ext>
            </a:extLst>
          </p:cNvPr>
          <p:cNvSpPr txBox="1"/>
          <p:nvPr/>
        </p:nvSpPr>
        <p:spPr>
          <a:xfrm>
            <a:off x="6311130" y="3045985"/>
            <a:ext cx="5417574" cy="2092881"/>
          </a:xfrm>
          <a:prstGeom prst="rect">
            <a:avLst/>
          </a:prstGeom>
          <a:solidFill>
            <a:schemeClr val="accent4">
              <a:lumMod val="40000"/>
              <a:lumOff val="60000"/>
            </a:schemeClr>
          </a:solidFill>
        </p:spPr>
        <p:txBody>
          <a:bodyPr wrap="square">
            <a:spAutoFit/>
          </a:bodyPr>
          <a:lstStyle/>
          <a:p>
            <a:r>
              <a:rPr lang="en-US" sz="2800" dirty="0"/>
              <a:t>A Sequential model is appropriate for a plain stack of layers where each layer </a:t>
            </a:r>
            <a:r>
              <a:rPr lang="en-US" sz="2800" b="1" dirty="0"/>
              <a:t>has exactly</a:t>
            </a:r>
            <a:r>
              <a:rPr lang="en-US" sz="2800" dirty="0"/>
              <a:t> one input tensor and one output tensor.</a:t>
            </a:r>
          </a:p>
          <a:p>
            <a:endParaRPr lang="en-US" dirty="0"/>
          </a:p>
        </p:txBody>
      </p:sp>
      <p:sp>
        <p:nvSpPr>
          <p:cNvPr id="7" name="Retângulo 6">
            <a:extLst>
              <a:ext uri="{FF2B5EF4-FFF2-40B4-BE49-F238E27FC236}">
                <a16:creationId xmlns:a16="http://schemas.microsoft.com/office/drawing/2014/main" id="{E4F56C75-87D0-4615-A0B5-F97663F51467}"/>
              </a:ext>
            </a:extLst>
          </p:cNvPr>
          <p:cNvSpPr/>
          <p:nvPr/>
        </p:nvSpPr>
        <p:spPr>
          <a:xfrm>
            <a:off x="306454" y="1600200"/>
            <a:ext cx="3579365" cy="3325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8FAEE494-4F42-4FE1-9E6D-DB9394F867FF}"/>
              </a:ext>
            </a:extLst>
          </p:cNvPr>
          <p:cNvSpPr txBox="1"/>
          <p:nvPr/>
        </p:nvSpPr>
        <p:spPr>
          <a:xfrm>
            <a:off x="5629275" y="381530"/>
            <a:ext cx="5321457" cy="769441"/>
          </a:xfrm>
          <a:prstGeom prst="rect">
            <a:avLst/>
          </a:prstGeom>
          <a:noFill/>
        </p:spPr>
        <p:txBody>
          <a:bodyPr wrap="none" rtlCol="0">
            <a:spAutoFit/>
          </a:bodyPr>
          <a:lstStyle/>
          <a:p>
            <a:r>
              <a:rPr lang="en-US" sz="4400" b="1" dirty="0">
                <a:solidFill>
                  <a:schemeClr val="accent1">
                    <a:lumMod val="50000"/>
                  </a:schemeClr>
                </a:solidFill>
              </a:rPr>
              <a:t>Example of ANN Build</a:t>
            </a:r>
          </a:p>
        </p:txBody>
      </p:sp>
    </p:spTree>
    <p:extLst>
      <p:ext uri="{BB962C8B-B14F-4D97-AF65-F5344CB8AC3E}">
        <p14:creationId xmlns:p14="http://schemas.microsoft.com/office/powerpoint/2010/main" val="3557530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randombar(horizontal)">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5451B8-84ED-43C8-A04E-D0DA2FAB219D}"/>
              </a:ext>
            </a:extLst>
          </p:cNvPr>
          <p:cNvSpPr>
            <a:spLocks noChangeArrowheads="1"/>
          </p:cNvSpPr>
          <p:nvPr/>
        </p:nvSpPr>
        <p:spPr bwMode="auto">
          <a:xfrm>
            <a:off x="463296" y="74718"/>
            <a:ext cx="8279061"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as </a:t>
            </a:r>
            <a:r>
              <a:rPr kumimoji="0" lang="en-US" altLang="en-US" sz="2000" b="0" i="0" u="none" strike="noStrike" cap="none" normalizeH="0" baseline="0" dirty="0" err="1">
                <a:ln>
                  <a:noFill/>
                </a:ln>
                <a:solidFill>
                  <a:srgbClr val="080808"/>
                </a:solidFill>
                <a:effectLst/>
                <a:latin typeface="JetBrains Mono"/>
              </a:rPr>
              <a:t>tf</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keras</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tensorflow.keras</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a:ln>
                  <a:noFill/>
                </a:ln>
                <a:solidFill>
                  <a:srgbClr val="080808"/>
                </a:solidFill>
                <a:effectLst/>
                <a:latin typeface="JetBrains Mono"/>
              </a:rPr>
              <a:t>layers</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def </a:t>
            </a:r>
            <a:r>
              <a:rPr kumimoji="0" lang="en-US" altLang="en-US" sz="2000" b="0" i="0" u="none" strike="noStrike" cap="none" normalizeH="0" baseline="0" dirty="0" err="1">
                <a:ln>
                  <a:noFill/>
                </a:ln>
                <a:solidFill>
                  <a:srgbClr val="000000"/>
                </a:solidFill>
                <a:effectLst/>
                <a:latin typeface="JetBrains Mono"/>
              </a:rPr>
              <a:t>build_model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model = </a:t>
            </a:r>
            <a:r>
              <a:rPr kumimoji="0" lang="en-US" altLang="en-US" sz="2000" b="0" i="0" u="none" strike="noStrike" cap="none" normalizeH="0" baseline="0" dirty="0" err="1">
                <a:ln>
                  <a:noFill/>
                </a:ln>
                <a:solidFill>
                  <a:srgbClr val="080808"/>
                </a:solidFill>
                <a:effectLst/>
                <a:latin typeface="JetBrains Mono"/>
              </a:rPr>
              <a:t>keras.Sequential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660099"/>
                </a:solidFill>
                <a:effectLst/>
                <a:latin typeface="JetBrains Mono"/>
              </a:rPr>
              <a:t>input_shape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80"/>
                </a:solidFill>
                <a:effectLst/>
                <a:latin typeface="JetBrains Mono"/>
              </a:rPr>
              <a:t>len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train_dataset.keys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optimizer = </a:t>
            </a:r>
            <a:r>
              <a:rPr kumimoji="0" lang="en-US" altLang="en-US" sz="2000" b="0" i="0" u="none" strike="noStrike" cap="none" normalizeH="0" baseline="0" dirty="0" err="1">
                <a:ln>
                  <a:noFill/>
                </a:ln>
                <a:solidFill>
                  <a:srgbClr val="080808"/>
                </a:solidFill>
                <a:effectLst/>
                <a:latin typeface="JetBrains Mono"/>
              </a:rPr>
              <a:t>tf.keras.optimizers.RMSprop</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0.001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model.compile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660099"/>
                </a:solidFill>
                <a:effectLst/>
                <a:latin typeface="JetBrains Mono"/>
              </a:rPr>
              <a:t>loss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optimizer</a:t>
            </a:r>
            <a:r>
              <a:rPr kumimoji="0" lang="en-US" altLang="en-US" sz="2000" b="0" i="0" u="none" strike="noStrike" cap="none" normalizeH="0" baseline="0" dirty="0">
                <a:ln>
                  <a:noFill/>
                </a:ln>
                <a:solidFill>
                  <a:srgbClr val="080808"/>
                </a:solidFill>
                <a:effectLst/>
                <a:latin typeface="JetBrains Mono"/>
              </a:rPr>
              <a:t>=optimizer,</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metrics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mae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return </a:t>
            </a:r>
            <a:r>
              <a:rPr kumimoji="0" lang="en-US" altLang="en-US" sz="2000" b="0" i="0" u="none" strike="noStrike" cap="none" normalizeH="0" baseline="0" dirty="0">
                <a:ln>
                  <a:noFill/>
                </a:ln>
                <a:solidFill>
                  <a:srgbClr val="080808"/>
                </a:solidFill>
                <a:effectLst/>
                <a:latin typeface="JetBrains Mono"/>
              </a:rPr>
              <a:t>model </a:t>
            </a:r>
          </a:p>
          <a:p>
            <a:pPr eaLnBrk="0" fontAlgn="base" hangingPunct="0">
              <a:spcBef>
                <a:spcPct val="0"/>
              </a:spcBef>
              <a:spcAft>
                <a:spcPct val="0"/>
              </a:spcAft>
            </a:pPr>
            <a:r>
              <a:rPr lang="en-US" altLang="en-US" sz="2000" dirty="0">
                <a:latin typeface="JetBrains Mono"/>
              </a:rPr>
              <a:t>model = </a:t>
            </a:r>
            <a:r>
              <a:rPr lang="en-US" altLang="en-US" sz="2000" dirty="0" err="1">
                <a:latin typeface="JetBrains Mono"/>
              </a:rPr>
              <a:t>build_model</a:t>
            </a:r>
            <a:r>
              <a:rPr lang="en-US" altLang="en-US" sz="2000" dirty="0">
                <a:latin typeface="JetBrains Mono"/>
              </a:rPr>
              <a:t>()</a:t>
            </a:r>
            <a:endParaRPr lang="en-US" altLang="en-US" sz="2000" dirty="0">
              <a:latin typeface="Arial" panose="020B0604020202020204" pitchFamily="34" charset="0"/>
            </a:endParaRPr>
          </a:p>
        </p:txBody>
      </p:sp>
      <p:sp>
        <p:nvSpPr>
          <p:cNvPr id="7" name="Retângulo 6">
            <a:extLst>
              <a:ext uri="{FF2B5EF4-FFF2-40B4-BE49-F238E27FC236}">
                <a16:creationId xmlns:a16="http://schemas.microsoft.com/office/drawing/2014/main" id="{E4F56C75-87D0-4615-A0B5-F97663F51467}"/>
              </a:ext>
            </a:extLst>
          </p:cNvPr>
          <p:cNvSpPr/>
          <p:nvPr/>
        </p:nvSpPr>
        <p:spPr>
          <a:xfrm>
            <a:off x="463297" y="1981200"/>
            <a:ext cx="8400288" cy="92392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C3446675-4875-44C5-B747-BBAD171517C3}"/>
              </a:ext>
            </a:extLst>
          </p:cNvPr>
          <p:cNvSpPr txBox="1"/>
          <p:nvPr/>
        </p:nvSpPr>
        <p:spPr>
          <a:xfrm>
            <a:off x="6409944" y="3454026"/>
            <a:ext cx="4907280" cy="1815882"/>
          </a:xfrm>
          <a:prstGeom prst="rect">
            <a:avLst/>
          </a:prstGeom>
          <a:solidFill>
            <a:schemeClr val="accent5">
              <a:lumMod val="20000"/>
              <a:lumOff val="80000"/>
            </a:schemeClr>
          </a:solidFill>
          <a:ln>
            <a:solidFill>
              <a:schemeClr val="tx1"/>
            </a:solidFill>
          </a:ln>
        </p:spPr>
        <p:txBody>
          <a:bodyPr wrap="square">
            <a:spAutoFit/>
          </a:bodyPr>
          <a:lstStyle/>
          <a:p>
            <a:r>
              <a:rPr lang="en-US" sz="2800" b="1" dirty="0"/>
              <a:t>Dense</a:t>
            </a:r>
            <a:r>
              <a:rPr lang="en-US" sz="2800" dirty="0"/>
              <a:t> is an entry level layer which accepts the number of neurons or units (32) as its required parameter. </a:t>
            </a:r>
          </a:p>
        </p:txBody>
      </p:sp>
      <p:sp>
        <p:nvSpPr>
          <p:cNvPr id="6" name="CaixaDeTexto 5">
            <a:extLst>
              <a:ext uri="{FF2B5EF4-FFF2-40B4-BE49-F238E27FC236}">
                <a16:creationId xmlns:a16="http://schemas.microsoft.com/office/drawing/2014/main" id="{B8CE6574-0DAC-4DCD-8543-494E2E66E9C5}"/>
              </a:ext>
            </a:extLst>
          </p:cNvPr>
          <p:cNvSpPr txBox="1"/>
          <p:nvPr/>
        </p:nvSpPr>
        <p:spPr>
          <a:xfrm>
            <a:off x="5629275" y="381530"/>
            <a:ext cx="5321457" cy="769441"/>
          </a:xfrm>
          <a:prstGeom prst="rect">
            <a:avLst/>
          </a:prstGeom>
          <a:noFill/>
        </p:spPr>
        <p:txBody>
          <a:bodyPr wrap="none" rtlCol="0">
            <a:spAutoFit/>
          </a:bodyPr>
          <a:lstStyle/>
          <a:p>
            <a:r>
              <a:rPr lang="en-US" sz="4400" b="1" dirty="0">
                <a:solidFill>
                  <a:schemeClr val="accent1">
                    <a:lumMod val="50000"/>
                  </a:schemeClr>
                </a:solidFill>
              </a:rPr>
              <a:t>Example of ANN Build</a:t>
            </a:r>
          </a:p>
        </p:txBody>
      </p:sp>
    </p:spTree>
    <p:extLst>
      <p:ext uri="{BB962C8B-B14F-4D97-AF65-F5344CB8AC3E}">
        <p14:creationId xmlns:p14="http://schemas.microsoft.com/office/powerpoint/2010/main" val="3900609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5451B8-84ED-43C8-A04E-D0DA2FAB219D}"/>
              </a:ext>
            </a:extLst>
          </p:cNvPr>
          <p:cNvSpPr>
            <a:spLocks noChangeArrowheads="1"/>
          </p:cNvSpPr>
          <p:nvPr/>
        </p:nvSpPr>
        <p:spPr bwMode="auto">
          <a:xfrm>
            <a:off x="463296" y="74718"/>
            <a:ext cx="8279061"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as </a:t>
            </a:r>
            <a:r>
              <a:rPr kumimoji="0" lang="en-US" altLang="en-US" sz="2000" b="0" i="0" u="none" strike="noStrike" cap="none" normalizeH="0" baseline="0" dirty="0" err="1">
                <a:ln>
                  <a:noFill/>
                </a:ln>
                <a:solidFill>
                  <a:srgbClr val="080808"/>
                </a:solidFill>
                <a:effectLst/>
                <a:latin typeface="JetBrains Mono"/>
              </a:rPr>
              <a:t>tf</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keras</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tensorflow.keras</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a:ln>
                  <a:noFill/>
                </a:ln>
                <a:solidFill>
                  <a:srgbClr val="080808"/>
                </a:solidFill>
                <a:effectLst/>
                <a:latin typeface="JetBrains Mono"/>
              </a:rPr>
              <a:t>layers</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def </a:t>
            </a:r>
            <a:r>
              <a:rPr kumimoji="0" lang="en-US" altLang="en-US" sz="2000" b="0" i="0" u="none" strike="noStrike" cap="none" normalizeH="0" baseline="0" dirty="0" err="1">
                <a:ln>
                  <a:noFill/>
                </a:ln>
                <a:solidFill>
                  <a:srgbClr val="000000"/>
                </a:solidFill>
                <a:effectLst/>
                <a:latin typeface="JetBrains Mono"/>
              </a:rPr>
              <a:t>build_model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model = </a:t>
            </a:r>
            <a:r>
              <a:rPr kumimoji="0" lang="en-US" altLang="en-US" sz="2000" b="0" i="0" u="none" strike="noStrike" cap="none" normalizeH="0" baseline="0" dirty="0" err="1">
                <a:ln>
                  <a:noFill/>
                </a:ln>
                <a:solidFill>
                  <a:srgbClr val="080808"/>
                </a:solidFill>
                <a:effectLst/>
                <a:latin typeface="JetBrains Mono"/>
              </a:rPr>
              <a:t>keras.Sequential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660099"/>
                </a:solidFill>
                <a:effectLst/>
                <a:latin typeface="JetBrains Mono"/>
              </a:rPr>
              <a:t>input_shape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80"/>
                </a:solidFill>
                <a:effectLst/>
                <a:latin typeface="JetBrains Mono"/>
              </a:rPr>
              <a:t>len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train_dataset.keys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optimizer = </a:t>
            </a:r>
            <a:r>
              <a:rPr kumimoji="0" lang="en-US" altLang="en-US" sz="2000" b="0" i="0" u="none" strike="noStrike" cap="none" normalizeH="0" baseline="0" dirty="0" err="1">
                <a:ln>
                  <a:noFill/>
                </a:ln>
                <a:solidFill>
                  <a:srgbClr val="080808"/>
                </a:solidFill>
                <a:effectLst/>
                <a:latin typeface="JetBrains Mono"/>
              </a:rPr>
              <a:t>tf.keras.optimizers.RMSprop</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0.001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model.compile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660099"/>
                </a:solidFill>
                <a:effectLst/>
                <a:latin typeface="JetBrains Mono"/>
              </a:rPr>
              <a:t>loss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optimizer</a:t>
            </a:r>
            <a:r>
              <a:rPr kumimoji="0" lang="en-US" altLang="en-US" sz="2000" b="0" i="0" u="none" strike="noStrike" cap="none" normalizeH="0" baseline="0" dirty="0">
                <a:ln>
                  <a:noFill/>
                </a:ln>
                <a:solidFill>
                  <a:srgbClr val="080808"/>
                </a:solidFill>
                <a:effectLst/>
                <a:latin typeface="JetBrains Mono"/>
              </a:rPr>
              <a:t>=optimizer,</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metrics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mae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return </a:t>
            </a:r>
            <a:r>
              <a:rPr kumimoji="0" lang="en-US" altLang="en-US" sz="2000" b="0" i="0" u="none" strike="noStrike" cap="none" normalizeH="0" baseline="0" dirty="0">
                <a:ln>
                  <a:noFill/>
                </a:ln>
                <a:solidFill>
                  <a:srgbClr val="080808"/>
                </a:solidFill>
                <a:effectLst/>
                <a:latin typeface="JetBrains Mono"/>
              </a:rPr>
              <a:t>model </a:t>
            </a:r>
          </a:p>
          <a:p>
            <a:pPr eaLnBrk="0" fontAlgn="base" hangingPunct="0">
              <a:spcBef>
                <a:spcPct val="0"/>
              </a:spcBef>
              <a:spcAft>
                <a:spcPct val="0"/>
              </a:spcAft>
            </a:pPr>
            <a:r>
              <a:rPr lang="en-US" altLang="en-US" sz="2000" dirty="0">
                <a:latin typeface="JetBrains Mono"/>
              </a:rPr>
              <a:t>model = </a:t>
            </a:r>
            <a:r>
              <a:rPr lang="en-US" altLang="en-US" sz="2000" dirty="0" err="1">
                <a:latin typeface="JetBrains Mono"/>
              </a:rPr>
              <a:t>build_model</a:t>
            </a:r>
            <a:r>
              <a:rPr lang="en-US" altLang="en-US" sz="2000" dirty="0">
                <a:latin typeface="JetBrains Mono"/>
              </a:rPr>
              <a:t>()</a:t>
            </a:r>
            <a:endParaRPr lang="en-US" altLang="en-US" sz="2000" dirty="0">
              <a:latin typeface="Arial" panose="020B0604020202020204" pitchFamily="34" charset="0"/>
            </a:endParaRPr>
          </a:p>
        </p:txBody>
      </p:sp>
      <p:sp>
        <p:nvSpPr>
          <p:cNvPr id="7" name="Retângulo 6">
            <a:extLst>
              <a:ext uri="{FF2B5EF4-FFF2-40B4-BE49-F238E27FC236}">
                <a16:creationId xmlns:a16="http://schemas.microsoft.com/office/drawing/2014/main" id="{E4F56C75-87D0-4615-A0B5-F97663F51467}"/>
              </a:ext>
            </a:extLst>
          </p:cNvPr>
          <p:cNvSpPr/>
          <p:nvPr/>
        </p:nvSpPr>
        <p:spPr>
          <a:xfrm>
            <a:off x="463297" y="1981201"/>
            <a:ext cx="8400288" cy="304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C3446675-4875-44C5-B747-BBAD171517C3}"/>
              </a:ext>
            </a:extLst>
          </p:cNvPr>
          <p:cNvSpPr txBox="1"/>
          <p:nvPr/>
        </p:nvSpPr>
        <p:spPr>
          <a:xfrm>
            <a:off x="6409944" y="3454026"/>
            <a:ext cx="4907280" cy="1815882"/>
          </a:xfrm>
          <a:prstGeom prst="rect">
            <a:avLst/>
          </a:prstGeom>
          <a:solidFill>
            <a:schemeClr val="accent5">
              <a:lumMod val="20000"/>
              <a:lumOff val="80000"/>
            </a:schemeClr>
          </a:solidFill>
          <a:ln>
            <a:solidFill>
              <a:schemeClr val="tx1"/>
            </a:solidFill>
          </a:ln>
        </p:spPr>
        <p:txBody>
          <a:bodyPr wrap="square">
            <a:spAutoFit/>
          </a:bodyPr>
          <a:lstStyle/>
          <a:p>
            <a:r>
              <a:rPr lang="en-US" sz="2800" b="1" dirty="0"/>
              <a:t>Dense</a:t>
            </a:r>
            <a:r>
              <a:rPr lang="en-US" sz="2800" dirty="0"/>
              <a:t> is an entry level layer which accepts the number of neurons or units (32) as its required parameter. </a:t>
            </a:r>
          </a:p>
        </p:txBody>
      </p:sp>
      <p:sp>
        <p:nvSpPr>
          <p:cNvPr id="6" name="CaixaDeTexto 5">
            <a:extLst>
              <a:ext uri="{FF2B5EF4-FFF2-40B4-BE49-F238E27FC236}">
                <a16:creationId xmlns:a16="http://schemas.microsoft.com/office/drawing/2014/main" id="{B8CE6574-0DAC-4DCD-8543-494E2E66E9C5}"/>
              </a:ext>
            </a:extLst>
          </p:cNvPr>
          <p:cNvSpPr txBox="1"/>
          <p:nvPr/>
        </p:nvSpPr>
        <p:spPr>
          <a:xfrm>
            <a:off x="5629275" y="381530"/>
            <a:ext cx="5321457" cy="769441"/>
          </a:xfrm>
          <a:prstGeom prst="rect">
            <a:avLst/>
          </a:prstGeom>
          <a:noFill/>
        </p:spPr>
        <p:txBody>
          <a:bodyPr wrap="none" rtlCol="0">
            <a:spAutoFit/>
          </a:bodyPr>
          <a:lstStyle/>
          <a:p>
            <a:r>
              <a:rPr lang="en-US" sz="4400" b="1" dirty="0">
                <a:solidFill>
                  <a:schemeClr val="accent1">
                    <a:lumMod val="50000"/>
                  </a:schemeClr>
                </a:solidFill>
              </a:rPr>
              <a:t>Example of ANN Build</a:t>
            </a:r>
          </a:p>
        </p:txBody>
      </p:sp>
      <p:sp>
        <p:nvSpPr>
          <p:cNvPr id="3" name="CaixaDeTexto 2">
            <a:extLst>
              <a:ext uri="{FF2B5EF4-FFF2-40B4-BE49-F238E27FC236}">
                <a16:creationId xmlns:a16="http://schemas.microsoft.com/office/drawing/2014/main" id="{5F15C3D5-3B0A-4C37-B86A-35C10FC41017}"/>
              </a:ext>
            </a:extLst>
          </p:cNvPr>
          <p:cNvSpPr txBox="1"/>
          <p:nvPr/>
        </p:nvSpPr>
        <p:spPr>
          <a:xfrm>
            <a:off x="8943975" y="1921089"/>
            <a:ext cx="1353384" cy="400110"/>
          </a:xfrm>
          <a:prstGeom prst="rect">
            <a:avLst/>
          </a:prstGeom>
          <a:noFill/>
        </p:spPr>
        <p:txBody>
          <a:bodyPr wrap="none" rtlCol="0">
            <a:spAutoFit/>
          </a:bodyPr>
          <a:lstStyle/>
          <a:p>
            <a:r>
              <a:rPr lang="en-US" sz="2000" dirty="0">
                <a:solidFill>
                  <a:srgbClr val="FF0000"/>
                </a:solidFill>
              </a:rPr>
              <a:t>Input Layer</a:t>
            </a:r>
          </a:p>
        </p:txBody>
      </p:sp>
      <p:sp>
        <p:nvSpPr>
          <p:cNvPr id="8" name="Retângulo 7">
            <a:extLst>
              <a:ext uri="{FF2B5EF4-FFF2-40B4-BE49-F238E27FC236}">
                <a16:creationId xmlns:a16="http://schemas.microsoft.com/office/drawing/2014/main" id="{9D9F67D3-AC7F-4518-9EE1-DC7C91ECF8CC}"/>
              </a:ext>
            </a:extLst>
          </p:cNvPr>
          <p:cNvSpPr/>
          <p:nvPr/>
        </p:nvSpPr>
        <p:spPr>
          <a:xfrm>
            <a:off x="463296" y="2321199"/>
            <a:ext cx="8400288" cy="304800"/>
          </a:xfrm>
          <a:prstGeom prst="rect">
            <a:avLst/>
          </a:prstGeom>
          <a:noFill/>
          <a:ln w="28575">
            <a:solidFill>
              <a:srgbClr val="31FB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aixaDeTexto 8">
            <a:extLst>
              <a:ext uri="{FF2B5EF4-FFF2-40B4-BE49-F238E27FC236}">
                <a16:creationId xmlns:a16="http://schemas.microsoft.com/office/drawing/2014/main" id="{7DA006B6-B885-4FDF-8FE1-002167C7A4FE}"/>
              </a:ext>
            </a:extLst>
          </p:cNvPr>
          <p:cNvSpPr txBox="1"/>
          <p:nvPr/>
        </p:nvSpPr>
        <p:spPr>
          <a:xfrm>
            <a:off x="8943974" y="2261087"/>
            <a:ext cx="1550553" cy="400110"/>
          </a:xfrm>
          <a:prstGeom prst="rect">
            <a:avLst/>
          </a:prstGeom>
          <a:noFill/>
        </p:spPr>
        <p:txBody>
          <a:bodyPr wrap="none" rtlCol="0">
            <a:spAutoFit/>
          </a:bodyPr>
          <a:lstStyle/>
          <a:p>
            <a:r>
              <a:rPr lang="en-US" sz="2000" dirty="0">
                <a:solidFill>
                  <a:srgbClr val="31FB61"/>
                </a:solidFill>
              </a:rPr>
              <a:t>Hidden Layer</a:t>
            </a:r>
          </a:p>
        </p:txBody>
      </p:sp>
      <p:sp>
        <p:nvSpPr>
          <p:cNvPr id="10" name="Retângulo 9">
            <a:extLst>
              <a:ext uri="{FF2B5EF4-FFF2-40B4-BE49-F238E27FC236}">
                <a16:creationId xmlns:a16="http://schemas.microsoft.com/office/drawing/2014/main" id="{171717E5-B218-49F5-97EF-DF68EBA09707}"/>
              </a:ext>
            </a:extLst>
          </p:cNvPr>
          <p:cNvSpPr/>
          <p:nvPr/>
        </p:nvSpPr>
        <p:spPr>
          <a:xfrm>
            <a:off x="463295" y="2625999"/>
            <a:ext cx="8400288" cy="304800"/>
          </a:xfrm>
          <a:prstGeom prst="rect">
            <a:avLst/>
          </a:prstGeom>
          <a:noFill/>
          <a:ln w="28575">
            <a:solidFill>
              <a:srgbClr val="0099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aixaDeTexto 10">
            <a:extLst>
              <a:ext uri="{FF2B5EF4-FFF2-40B4-BE49-F238E27FC236}">
                <a16:creationId xmlns:a16="http://schemas.microsoft.com/office/drawing/2014/main" id="{7BC6C1F9-D01B-45D4-B11C-84757504B453}"/>
              </a:ext>
            </a:extLst>
          </p:cNvPr>
          <p:cNvSpPr txBox="1"/>
          <p:nvPr/>
        </p:nvSpPr>
        <p:spPr>
          <a:xfrm>
            <a:off x="8943973" y="2565887"/>
            <a:ext cx="1545744" cy="400110"/>
          </a:xfrm>
          <a:prstGeom prst="rect">
            <a:avLst/>
          </a:prstGeom>
          <a:noFill/>
        </p:spPr>
        <p:txBody>
          <a:bodyPr wrap="none" rtlCol="0">
            <a:spAutoFit/>
          </a:bodyPr>
          <a:lstStyle/>
          <a:p>
            <a:r>
              <a:rPr lang="en-US" sz="2000" dirty="0">
                <a:solidFill>
                  <a:srgbClr val="0099FF"/>
                </a:solidFill>
              </a:rPr>
              <a:t>Output Layer</a:t>
            </a:r>
          </a:p>
        </p:txBody>
      </p:sp>
    </p:spTree>
    <p:extLst>
      <p:ext uri="{BB962C8B-B14F-4D97-AF65-F5344CB8AC3E}">
        <p14:creationId xmlns:p14="http://schemas.microsoft.com/office/powerpoint/2010/main" val="720589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randombar(horizontal)">
                                      <p:cBhvr>
                                        <p:cTn id="23" dur="500"/>
                                        <p:tgtEl>
                                          <p:spTgt spid="10"/>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randombar(horizontal)">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P spid="8" grpId="0" animBg="1"/>
      <p:bldP spid="9" grpId="0"/>
      <p:bldP spid="10" grpId="0" animBg="1"/>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795F09-E6C5-495A-A781-5B227CF1CE90}"/>
              </a:ext>
            </a:extLst>
          </p:cNvPr>
          <p:cNvSpPr>
            <a:spLocks noGrp="1"/>
          </p:cNvSpPr>
          <p:nvPr>
            <p:ph type="title"/>
          </p:nvPr>
        </p:nvSpPr>
        <p:spPr>
          <a:xfrm>
            <a:off x="448056" y="157861"/>
            <a:ext cx="10515600" cy="940021"/>
          </a:xfrm>
        </p:spPr>
        <p:txBody>
          <a:bodyPr/>
          <a:lstStyle/>
          <a:p>
            <a:r>
              <a:rPr lang="en-US" dirty="0" err="1"/>
              <a:t>ReLU</a:t>
            </a:r>
            <a:r>
              <a:rPr lang="en-US" dirty="0"/>
              <a:t> Activation Function</a:t>
            </a:r>
          </a:p>
        </p:txBody>
      </p:sp>
      <p:sp>
        <p:nvSpPr>
          <p:cNvPr id="3" name="Espaço Reservado para Conteúdo 2">
            <a:extLst>
              <a:ext uri="{FF2B5EF4-FFF2-40B4-BE49-F238E27FC236}">
                <a16:creationId xmlns:a16="http://schemas.microsoft.com/office/drawing/2014/main" id="{90D63BDC-B916-4619-92C1-79A57D31E407}"/>
              </a:ext>
            </a:extLst>
          </p:cNvPr>
          <p:cNvSpPr>
            <a:spLocks noGrp="1"/>
          </p:cNvSpPr>
          <p:nvPr>
            <p:ph idx="1"/>
          </p:nvPr>
        </p:nvSpPr>
        <p:spPr>
          <a:xfrm>
            <a:off x="469604" y="1267968"/>
            <a:ext cx="4950164" cy="4089659"/>
          </a:xfrm>
        </p:spPr>
        <p:txBody>
          <a:bodyPr>
            <a:normAutofit/>
          </a:bodyPr>
          <a:lstStyle/>
          <a:p>
            <a:pPr algn="just">
              <a:lnSpc>
                <a:spcPct val="100000"/>
              </a:lnSpc>
            </a:pPr>
            <a:r>
              <a:rPr lang="en-US" sz="3600" dirty="0" err="1"/>
              <a:t>ReLU</a:t>
            </a:r>
            <a:r>
              <a:rPr lang="en-US" sz="3600" dirty="0"/>
              <a:t> stands for rectified linear unit and is a type of activation function. </a:t>
            </a:r>
          </a:p>
          <a:p>
            <a:r>
              <a:rPr lang="en-US" sz="3600" dirty="0"/>
              <a:t>Mathematically, it is defined as y = max(0, x). </a:t>
            </a:r>
          </a:p>
        </p:txBody>
      </p:sp>
      <p:pic>
        <p:nvPicPr>
          <p:cNvPr id="13314" name="Picture 2">
            <a:extLst>
              <a:ext uri="{FF2B5EF4-FFF2-40B4-BE49-F238E27FC236}">
                <a16:creationId xmlns:a16="http://schemas.microsoft.com/office/drawing/2014/main" id="{4DB6C224-34D4-473C-A168-948DF8DA978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6096000" y="1267968"/>
            <a:ext cx="5321596" cy="2422208"/>
          </a:xfrm>
          <a:prstGeom prst="rect">
            <a:avLst/>
          </a:prstGeom>
          <a:noFill/>
          <a:extLst>
            <a:ext uri="{909E8E84-426E-40DD-AFC4-6F175D3DCCD1}">
              <a14:hiddenFill xmlns:a14="http://schemas.microsoft.com/office/drawing/2010/main">
                <a:solidFill>
                  <a:srgbClr val="FFFFFF"/>
                </a:solidFill>
              </a14:hiddenFill>
            </a:ext>
          </a:extLst>
        </p:spPr>
      </p:pic>
      <p:sp>
        <p:nvSpPr>
          <p:cNvPr id="6" name="CaixaDeTexto 5">
            <a:extLst>
              <a:ext uri="{FF2B5EF4-FFF2-40B4-BE49-F238E27FC236}">
                <a16:creationId xmlns:a16="http://schemas.microsoft.com/office/drawing/2014/main" id="{15D89147-AAC9-446C-8CB6-A3CE481620C3}"/>
              </a:ext>
            </a:extLst>
          </p:cNvPr>
          <p:cNvSpPr txBox="1"/>
          <p:nvPr/>
        </p:nvSpPr>
        <p:spPr>
          <a:xfrm>
            <a:off x="536448" y="4466647"/>
            <a:ext cx="11308080" cy="2246769"/>
          </a:xfrm>
          <a:prstGeom prst="rect">
            <a:avLst/>
          </a:prstGeom>
          <a:solidFill>
            <a:schemeClr val="accent4">
              <a:lumMod val="20000"/>
              <a:lumOff val="80000"/>
            </a:schemeClr>
          </a:solidFill>
          <a:ln>
            <a:solidFill>
              <a:schemeClr val="tx1"/>
            </a:solidFill>
          </a:ln>
        </p:spPr>
        <p:txBody>
          <a:bodyPr wrap="square">
            <a:spAutoFit/>
          </a:bodyPr>
          <a:lstStyle/>
          <a:p>
            <a:r>
              <a:rPr lang="en-US" sz="2800" dirty="0"/>
              <a:t>The slope doesn’t plateau, or “saturate,” when x gets large. It doesn’t have the vanishing gradient problem suffered by other activation functions like sigmoid or tanh.</a:t>
            </a:r>
          </a:p>
          <a:p>
            <a:r>
              <a:rPr lang="en-US" sz="2800" dirty="0"/>
              <a:t>It’s sparsely activated. Since </a:t>
            </a:r>
            <a:r>
              <a:rPr lang="en-US" sz="2800" dirty="0" err="1"/>
              <a:t>ReLU</a:t>
            </a:r>
            <a:r>
              <a:rPr lang="en-US" sz="2800" dirty="0"/>
              <a:t> is zero for all negative inputs, it’s likely for any given unit to not activate at all. This is often desirable (see below).</a:t>
            </a:r>
          </a:p>
        </p:txBody>
      </p:sp>
    </p:spTree>
    <p:extLst>
      <p:ext uri="{BB962C8B-B14F-4D97-AF65-F5344CB8AC3E}">
        <p14:creationId xmlns:p14="http://schemas.microsoft.com/office/powerpoint/2010/main" val="1062345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61079-E95E-4F41-8020-0DC67FF18762}"/>
              </a:ext>
            </a:extLst>
          </p:cNvPr>
          <p:cNvSpPr>
            <a:spLocks noGrp="1"/>
          </p:cNvSpPr>
          <p:nvPr>
            <p:ph type="title"/>
          </p:nvPr>
        </p:nvSpPr>
        <p:spPr>
          <a:xfrm>
            <a:off x="219075" y="232640"/>
            <a:ext cx="6702136" cy="1325563"/>
          </a:xfrm>
        </p:spPr>
        <p:txBody>
          <a:bodyPr/>
          <a:lstStyle/>
          <a:p>
            <a:r>
              <a:rPr lang="en-US" dirty="0"/>
              <a:t>Sigmoid Activation Function</a:t>
            </a:r>
          </a:p>
        </p:txBody>
      </p:sp>
      <p:sp>
        <p:nvSpPr>
          <p:cNvPr id="3" name="Espaço Reservado para Conteúdo 2">
            <a:extLst>
              <a:ext uri="{FF2B5EF4-FFF2-40B4-BE49-F238E27FC236}">
                <a16:creationId xmlns:a16="http://schemas.microsoft.com/office/drawing/2014/main" id="{4CE54EB7-4225-4F87-AB7A-7E3C9A0D52AC}"/>
              </a:ext>
            </a:extLst>
          </p:cNvPr>
          <p:cNvSpPr>
            <a:spLocks noGrp="1"/>
          </p:cNvSpPr>
          <p:nvPr>
            <p:ph idx="1"/>
          </p:nvPr>
        </p:nvSpPr>
        <p:spPr>
          <a:xfrm>
            <a:off x="838200" y="1825625"/>
            <a:ext cx="5863936" cy="3625606"/>
          </a:xfrm>
        </p:spPr>
        <p:txBody>
          <a:bodyPr>
            <a:normAutofit/>
          </a:bodyPr>
          <a:lstStyle/>
          <a:p>
            <a:r>
              <a:rPr lang="en-US" dirty="0"/>
              <a:t>A sigmoid function serves as an activation function in our neural network training.</a:t>
            </a:r>
          </a:p>
          <a:p>
            <a:r>
              <a:rPr lang="en-US" dirty="0"/>
              <a:t>The sigmoid function converts our output values between 0 and 1.</a:t>
            </a:r>
          </a:p>
        </p:txBody>
      </p:sp>
      <p:pic>
        <p:nvPicPr>
          <p:cNvPr id="9220" name="Picture 4" descr="Ease In, Out: The Sigmoid Factory | Hacker Noon">
            <a:extLst>
              <a:ext uri="{FF2B5EF4-FFF2-40B4-BE49-F238E27FC236}">
                <a16:creationId xmlns:a16="http://schemas.microsoft.com/office/drawing/2014/main" id="{195EF77C-0E84-4282-A6D9-BAD410D268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3084" y="746143"/>
            <a:ext cx="2519206" cy="1086716"/>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F980C001-931F-48C9-A602-DFCEA68BFC94}"/>
              </a:ext>
            </a:extLst>
          </p:cNvPr>
          <p:cNvSpPr txBox="1"/>
          <p:nvPr/>
        </p:nvSpPr>
        <p:spPr>
          <a:xfrm>
            <a:off x="9840051" y="689336"/>
            <a:ext cx="1975541" cy="1200329"/>
          </a:xfrm>
          <a:prstGeom prst="rect">
            <a:avLst/>
          </a:prstGeom>
          <a:noFill/>
        </p:spPr>
        <p:txBody>
          <a:bodyPr wrap="none" rtlCol="0">
            <a:spAutoFit/>
          </a:bodyPr>
          <a:lstStyle/>
          <a:p>
            <a:r>
              <a:rPr lang="en-US" sz="2400" i="1" dirty="0"/>
              <a:t>f(t) -&gt; (0, 1)</a:t>
            </a:r>
          </a:p>
          <a:p>
            <a:r>
              <a:rPr lang="en-US" sz="2400" i="1" dirty="0"/>
              <a:t>e = 2.71828</a:t>
            </a:r>
          </a:p>
          <a:p>
            <a:r>
              <a:rPr lang="en-US" sz="2400" i="1" dirty="0"/>
              <a:t>t = input value</a:t>
            </a:r>
          </a:p>
        </p:txBody>
      </p:sp>
      <p:sp>
        <p:nvSpPr>
          <p:cNvPr id="8" name="Chave Esquerda 7">
            <a:extLst>
              <a:ext uri="{FF2B5EF4-FFF2-40B4-BE49-F238E27FC236}">
                <a16:creationId xmlns:a16="http://schemas.microsoft.com/office/drawing/2014/main" id="{39710166-09EC-42D5-8A1B-1EA57BFEEF1C}"/>
              </a:ext>
            </a:extLst>
          </p:cNvPr>
          <p:cNvSpPr/>
          <p:nvPr/>
        </p:nvSpPr>
        <p:spPr>
          <a:xfrm>
            <a:off x="9290539" y="669758"/>
            <a:ext cx="549512" cy="1200329"/>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9222" name="Picture 6">
            <a:extLst>
              <a:ext uri="{FF2B5EF4-FFF2-40B4-BE49-F238E27FC236}">
                <a16:creationId xmlns:a16="http://schemas.microsoft.com/office/drawing/2014/main" id="{203D9FBA-430F-41FF-9B51-F2A06A60EE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6230" y="2346362"/>
            <a:ext cx="4132119" cy="2892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8451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5451B8-84ED-43C8-A04E-D0DA2FAB219D}"/>
              </a:ext>
            </a:extLst>
          </p:cNvPr>
          <p:cNvSpPr>
            <a:spLocks noChangeArrowheads="1"/>
          </p:cNvSpPr>
          <p:nvPr/>
        </p:nvSpPr>
        <p:spPr bwMode="auto">
          <a:xfrm>
            <a:off x="463296" y="74718"/>
            <a:ext cx="8279061"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as </a:t>
            </a:r>
            <a:r>
              <a:rPr kumimoji="0" lang="en-US" altLang="en-US" sz="2000" b="0" i="0" u="none" strike="noStrike" cap="none" normalizeH="0" baseline="0" dirty="0" err="1">
                <a:ln>
                  <a:noFill/>
                </a:ln>
                <a:solidFill>
                  <a:srgbClr val="080808"/>
                </a:solidFill>
                <a:effectLst/>
                <a:latin typeface="JetBrains Mono"/>
              </a:rPr>
              <a:t>tf</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keras</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tensorflow.keras</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a:ln>
                  <a:noFill/>
                </a:ln>
                <a:solidFill>
                  <a:srgbClr val="080808"/>
                </a:solidFill>
                <a:effectLst/>
                <a:latin typeface="JetBrains Mono"/>
              </a:rPr>
              <a:t>layers</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def </a:t>
            </a:r>
            <a:r>
              <a:rPr kumimoji="0" lang="en-US" altLang="en-US" sz="2000" b="0" i="0" u="none" strike="noStrike" cap="none" normalizeH="0" baseline="0" dirty="0" err="1">
                <a:ln>
                  <a:noFill/>
                </a:ln>
                <a:solidFill>
                  <a:srgbClr val="000000"/>
                </a:solidFill>
                <a:effectLst/>
                <a:latin typeface="JetBrains Mono"/>
              </a:rPr>
              <a:t>build_model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model = </a:t>
            </a:r>
            <a:r>
              <a:rPr kumimoji="0" lang="en-US" altLang="en-US" sz="2000" b="0" i="0" u="none" strike="noStrike" cap="none" normalizeH="0" baseline="0" dirty="0" err="1">
                <a:ln>
                  <a:noFill/>
                </a:ln>
                <a:solidFill>
                  <a:srgbClr val="080808"/>
                </a:solidFill>
                <a:effectLst/>
                <a:latin typeface="JetBrains Mono"/>
              </a:rPr>
              <a:t>keras.Sequential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660099"/>
                </a:solidFill>
                <a:effectLst/>
                <a:latin typeface="JetBrains Mono"/>
              </a:rPr>
              <a:t>input_shape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80"/>
                </a:solidFill>
                <a:effectLst/>
                <a:latin typeface="JetBrains Mono"/>
              </a:rPr>
              <a:t>len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train_dataset.keys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optimizer = </a:t>
            </a:r>
            <a:r>
              <a:rPr kumimoji="0" lang="en-US" altLang="en-US" sz="2000" b="0" i="0" u="none" strike="noStrike" cap="none" normalizeH="0" baseline="0" dirty="0" err="1">
                <a:ln>
                  <a:noFill/>
                </a:ln>
                <a:solidFill>
                  <a:srgbClr val="080808"/>
                </a:solidFill>
                <a:effectLst/>
                <a:latin typeface="JetBrains Mono"/>
              </a:rPr>
              <a:t>tf.keras.optimizers.RMSprop</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learning_rate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0.001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model.compile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660099"/>
                </a:solidFill>
                <a:effectLst/>
                <a:latin typeface="JetBrains Mono"/>
              </a:rPr>
              <a:t>loss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optimizer</a:t>
            </a:r>
            <a:r>
              <a:rPr kumimoji="0" lang="en-US" altLang="en-US" sz="2000" b="0" i="0" u="none" strike="noStrike" cap="none" normalizeH="0" baseline="0" dirty="0">
                <a:ln>
                  <a:noFill/>
                </a:ln>
                <a:solidFill>
                  <a:srgbClr val="080808"/>
                </a:solidFill>
                <a:effectLst/>
                <a:latin typeface="JetBrains Mono"/>
              </a:rPr>
              <a:t>=optimizer,</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metrics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mae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return </a:t>
            </a:r>
            <a:r>
              <a:rPr lang="en-US" altLang="en-US" sz="2000" dirty="0">
                <a:solidFill>
                  <a:srgbClr val="080808"/>
                </a:solidFill>
                <a:latin typeface="JetBrains Mono"/>
              </a:rPr>
              <a:t>model </a:t>
            </a:r>
          </a:p>
          <a:p>
            <a:pPr lvl="0" eaLnBrk="0" fontAlgn="base" hangingPunct="0">
              <a:spcBef>
                <a:spcPct val="0"/>
              </a:spcBef>
              <a:spcAft>
                <a:spcPct val="0"/>
              </a:spcAft>
            </a:pPr>
            <a:r>
              <a:rPr lang="en-US" altLang="en-US" sz="2000" dirty="0">
                <a:solidFill>
                  <a:srgbClr val="080808"/>
                </a:solidFill>
                <a:latin typeface="JetBrains Mono"/>
              </a:rPr>
              <a:t>model = </a:t>
            </a:r>
            <a:r>
              <a:rPr lang="en-US" altLang="en-US" sz="2000" dirty="0" err="1">
                <a:solidFill>
                  <a:srgbClr val="080808"/>
                </a:solidFill>
                <a:latin typeface="JetBrains Mono"/>
              </a:rPr>
              <a:t>build_model</a:t>
            </a:r>
            <a:r>
              <a:rPr lang="en-US" altLang="en-US" sz="2000" dirty="0">
                <a:solidFill>
                  <a:srgbClr val="080808"/>
                </a:solidFill>
                <a:latin typeface="JetBrains Mono"/>
              </a:rPr>
              <a:t>()</a:t>
            </a:r>
          </a:p>
        </p:txBody>
      </p:sp>
      <p:sp>
        <p:nvSpPr>
          <p:cNvPr id="7" name="Retângulo 6">
            <a:extLst>
              <a:ext uri="{FF2B5EF4-FFF2-40B4-BE49-F238E27FC236}">
                <a16:creationId xmlns:a16="http://schemas.microsoft.com/office/drawing/2014/main" id="{E4F56C75-87D0-4615-A0B5-F97663F51467}"/>
              </a:ext>
            </a:extLst>
          </p:cNvPr>
          <p:cNvSpPr/>
          <p:nvPr/>
        </p:nvSpPr>
        <p:spPr>
          <a:xfrm>
            <a:off x="463296" y="3454026"/>
            <a:ext cx="6775703" cy="65467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aixaDeTexto 4">
            <a:extLst>
              <a:ext uri="{FF2B5EF4-FFF2-40B4-BE49-F238E27FC236}">
                <a16:creationId xmlns:a16="http://schemas.microsoft.com/office/drawing/2014/main" id="{C3446675-4875-44C5-B747-BBAD171517C3}"/>
              </a:ext>
            </a:extLst>
          </p:cNvPr>
          <p:cNvSpPr txBox="1"/>
          <p:nvPr/>
        </p:nvSpPr>
        <p:spPr>
          <a:xfrm>
            <a:off x="6980301" y="4410304"/>
            <a:ext cx="4281677" cy="954107"/>
          </a:xfrm>
          <a:prstGeom prst="rect">
            <a:avLst/>
          </a:prstGeom>
          <a:solidFill>
            <a:schemeClr val="accent5">
              <a:lumMod val="20000"/>
              <a:lumOff val="80000"/>
            </a:schemeClr>
          </a:solidFill>
          <a:ln>
            <a:solidFill>
              <a:schemeClr val="tx1"/>
            </a:solidFill>
          </a:ln>
        </p:spPr>
        <p:txBody>
          <a:bodyPr wrap="square">
            <a:spAutoFit/>
          </a:bodyPr>
          <a:lstStyle/>
          <a:p>
            <a:r>
              <a:rPr lang="en-US" sz="2800" b="1" dirty="0"/>
              <a:t>Optimizer that implements the gradient descent.</a:t>
            </a:r>
          </a:p>
        </p:txBody>
      </p:sp>
      <p:sp>
        <p:nvSpPr>
          <p:cNvPr id="4" name="CaixaDeTexto 3">
            <a:extLst>
              <a:ext uri="{FF2B5EF4-FFF2-40B4-BE49-F238E27FC236}">
                <a16:creationId xmlns:a16="http://schemas.microsoft.com/office/drawing/2014/main" id="{4EE629EA-E25B-4AD2-8CFA-8844C1502425}"/>
              </a:ext>
            </a:extLst>
          </p:cNvPr>
          <p:cNvSpPr txBox="1"/>
          <p:nvPr/>
        </p:nvSpPr>
        <p:spPr>
          <a:xfrm>
            <a:off x="5629275" y="381530"/>
            <a:ext cx="5321457" cy="769441"/>
          </a:xfrm>
          <a:prstGeom prst="rect">
            <a:avLst/>
          </a:prstGeom>
          <a:noFill/>
        </p:spPr>
        <p:txBody>
          <a:bodyPr wrap="none" rtlCol="0">
            <a:spAutoFit/>
          </a:bodyPr>
          <a:lstStyle/>
          <a:p>
            <a:r>
              <a:rPr lang="en-US" sz="4400" b="1" dirty="0">
                <a:solidFill>
                  <a:schemeClr val="accent1">
                    <a:lumMod val="50000"/>
                  </a:schemeClr>
                </a:solidFill>
              </a:rPr>
              <a:t>Example of ANN Build</a:t>
            </a:r>
          </a:p>
        </p:txBody>
      </p:sp>
    </p:spTree>
    <p:extLst>
      <p:ext uri="{BB962C8B-B14F-4D97-AF65-F5344CB8AC3E}">
        <p14:creationId xmlns:p14="http://schemas.microsoft.com/office/powerpoint/2010/main" val="20692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A5E882-0EB6-448E-9B76-4EC971ADBB14}"/>
              </a:ext>
            </a:extLst>
          </p:cNvPr>
          <p:cNvSpPr>
            <a:spLocks noGrp="1"/>
          </p:cNvSpPr>
          <p:nvPr>
            <p:ph type="title"/>
          </p:nvPr>
        </p:nvSpPr>
        <p:spPr>
          <a:xfrm>
            <a:off x="352425" y="146050"/>
            <a:ext cx="10515600" cy="1325563"/>
          </a:xfrm>
        </p:spPr>
        <p:txBody>
          <a:bodyPr/>
          <a:lstStyle/>
          <a:p>
            <a:r>
              <a:rPr lang="en-US" dirty="0"/>
              <a:t>Learning Rate</a:t>
            </a:r>
          </a:p>
        </p:txBody>
      </p:sp>
      <p:sp>
        <p:nvSpPr>
          <p:cNvPr id="3" name="Espaço Reservado para Conteúdo 2">
            <a:extLst>
              <a:ext uri="{FF2B5EF4-FFF2-40B4-BE49-F238E27FC236}">
                <a16:creationId xmlns:a16="http://schemas.microsoft.com/office/drawing/2014/main" id="{490B65B9-C66F-4BD6-A506-4D4E2054377A}"/>
              </a:ext>
            </a:extLst>
          </p:cNvPr>
          <p:cNvSpPr>
            <a:spLocks noGrp="1"/>
          </p:cNvSpPr>
          <p:nvPr>
            <p:ph idx="1"/>
          </p:nvPr>
        </p:nvSpPr>
        <p:spPr>
          <a:xfrm>
            <a:off x="466725" y="1526381"/>
            <a:ext cx="5629275" cy="3271837"/>
          </a:xfrm>
          <a:solidFill>
            <a:schemeClr val="accent4">
              <a:lumMod val="20000"/>
              <a:lumOff val="80000"/>
            </a:schemeClr>
          </a:solidFill>
          <a:ln>
            <a:solidFill>
              <a:schemeClr val="tx1"/>
            </a:solidFill>
          </a:ln>
        </p:spPr>
        <p:txBody>
          <a:bodyPr>
            <a:normAutofit fontScale="92500"/>
          </a:bodyPr>
          <a:lstStyle/>
          <a:p>
            <a:pPr marL="0" indent="0" algn="just">
              <a:lnSpc>
                <a:spcPct val="100000"/>
              </a:lnSpc>
              <a:buNone/>
            </a:pPr>
            <a:r>
              <a:rPr lang="en-US" dirty="0"/>
              <a:t>“… learning rate is a tuning parameter in an optimization algorithm that determines the step size at each iteration while moving toward a minimum of a loss function”.</a:t>
            </a:r>
          </a:p>
          <a:p>
            <a:pPr marL="2743200" indent="57150" algn="r">
              <a:lnSpc>
                <a:spcPct val="100000"/>
              </a:lnSpc>
              <a:buNone/>
              <a:tabLst>
                <a:tab pos="2800350" algn="l"/>
              </a:tabLst>
            </a:pPr>
            <a:r>
              <a:rPr lang="en-US" sz="1400" b="0" i="1" dirty="0">
                <a:solidFill>
                  <a:srgbClr val="222222"/>
                </a:solidFill>
                <a:effectLst/>
                <a:latin typeface="Arial" panose="020B0604020202020204" pitchFamily="34" charset="0"/>
              </a:rPr>
              <a:t>Murphy, Kevin P. (2012). </a:t>
            </a:r>
            <a:r>
              <a:rPr lang="en-US" sz="1400" b="0" i="1" u="none" strike="noStrike" dirty="0">
                <a:solidFill>
                  <a:srgbClr val="3366BB"/>
                </a:solidFill>
                <a:effectLst/>
                <a:latin typeface="Arial" panose="020B0604020202020204" pitchFamily="34" charset="0"/>
                <a:hlinkClick r:id="rId2"/>
              </a:rPr>
              <a:t>Machine Learning: A Probabilistic Perspective</a:t>
            </a:r>
            <a:r>
              <a:rPr lang="en-US" sz="1400" b="0" i="1" dirty="0">
                <a:solidFill>
                  <a:srgbClr val="222222"/>
                </a:solidFill>
                <a:effectLst/>
                <a:latin typeface="Arial" panose="020B0604020202020204" pitchFamily="34" charset="0"/>
              </a:rPr>
              <a:t>. Cambridge: MIT Press. p. 247. </a:t>
            </a:r>
            <a:r>
              <a:rPr lang="en-US" sz="1400" b="0" i="1" u="none" strike="noStrike" dirty="0">
                <a:solidFill>
                  <a:srgbClr val="0645AD"/>
                </a:solidFill>
                <a:effectLst/>
                <a:latin typeface="Arial" panose="020B0604020202020204" pitchFamily="34" charset="0"/>
                <a:hlinkClick r:id="rId3" tooltip="ISBN (identifier)"/>
              </a:rPr>
              <a:t>ISBN</a:t>
            </a:r>
            <a:r>
              <a:rPr lang="en-US" sz="1400" b="0" i="1" dirty="0">
                <a:solidFill>
                  <a:srgbClr val="222222"/>
                </a:solidFill>
                <a:effectLst/>
                <a:latin typeface="Arial" panose="020B0604020202020204" pitchFamily="34" charset="0"/>
              </a:rPr>
              <a:t> </a:t>
            </a:r>
            <a:r>
              <a:rPr lang="en-US" sz="1400" b="0" i="1" u="none" strike="noStrike" dirty="0">
                <a:solidFill>
                  <a:srgbClr val="0645AD"/>
                </a:solidFill>
                <a:effectLst/>
                <a:latin typeface="Arial" panose="020B0604020202020204" pitchFamily="34" charset="0"/>
                <a:hlinkClick r:id="rId4" tooltip="Special:BookSources/978-0-262-01802-9"/>
              </a:rPr>
              <a:t>978-0-262-01802-9</a:t>
            </a:r>
            <a:r>
              <a:rPr lang="en-US" sz="1400" b="0" i="1" dirty="0">
                <a:solidFill>
                  <a:srgbClr val="222222"/>
                </a:solidFill>
                <a:effectLst/>
                <a:latin typeface="Arial" panose="020B0604020202020204" pitchFamily="34" charset="0"/>
              </a:rPr>
              <a:t>.</a:t>
            </a:r>
            <a:endParaRPr lang="en-US" sz="1400" i="1" dirty="0"/>
          </a:p>
        </p:txBody>
      </p:sp>
      <p:pic>
        <p:nvPicPr>
          <p:cNvPr id="6146" name="Picture 2" descr="Understanding Learning Rates and How It Improves Performance in Deep  Learning | by Hafidz Zulkifli | Towards Data Science">
            <a:extLst>
              <a:ext uri="{FF2B5EF4-FFF2-40B4-BE49-F238E27FC236}">
                <a16:creationId xmlns:a16="http://schemas.microsoft.com/office/drawing/2014/main" id="{A6F7FDBF-FA2D-4DD2-B834-858C68DAA4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2750" y="1190625"/>
            <a:ext cx="4371975" cy="394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7766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7914CDD7-B431-4165-BC6A-30C714023C30}"/>
              </a:ext>
            </a:extLst>
          </p:cNvPr>
          <p:cNvSpPr>
            <a:spLocks noChangeArrowheads="1"/>
          </p:cNvSpPr>
          <p:nvPr/>
        </p:nvSpPr>
        <p:spPr bwMode="auto">
          <a:xfrm>
            <a:off x="206121" y="74718"/>
            <a:ext cx="8279061"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as </a:t>
            </a:r>
            <a:r>
              <a:rPr kumimoji="0" lang="en-US" altLang="en-US" sz="2000" b="0" i="0" u="none" strike="noStrike" cap="none" normalizeH="0" baseline="0" dirty="0" err="1">
                <a:ln>
                  <a:noFill/>
                </a:ln>
                <a:solidFill>
                  <a:srgbClr val="080808"/>
                </a:solidFill>
                <a:effectLst/>
                <a:latin typeface="JetBrains Mono"/>
              </a:rPr>
              <a:t>tf</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err="1">
                <a:ln>
                  <a:noFill/>
                </a:ln>
                <a:solidFill>
                  <a:srgbClr val="080808"/>
                </a:solidFill>
                <a:effectLst/>
                <a:latin typeface="JetBrains Mono"/>
              </a:rPr>
              <a:t>keras</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from </a:t>
            </a:r>
            <a:r>
              <a:rPr kumimoji="0" lang="en-US" altLang="en-US" sz="2000" b="0" i="0" u="none" strike="noStrike" cap="none" normalizeH="0" baseline="0" dirty="0" err="1">
                <a:ln>
                  <a:noFill/>
                </a:ln>
                <a:solidFill>
                  <a:srgbClr val="080808"/>
                </a:solidFill>
                <a:effectLst/>
                <a:latin typeface="JetBrains Mono"/>
              </a:rPr>
              <a:t>tensorflow.keras</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import </a:t>
            </a:r>
            <a:r>
              <a:rPr kumimoji="0" lang="en-US" altLang="en-US" sz="2000" b="0" i="0" u="none" strike="noStrike" cap="none" normalizeH="0" baseline="0" dirty="0">
                <a:ln>
                  <a:noFill/>
                </a:ln>
                <a:solidFill>
                  <a:srgbClr val="080808"/>
                </a:solidFill>
                <a:effectLst/>
                <a:latin typeface="JetBrains Mono"/>
              </a:rPr>
              <a:t>layers</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33B3"/>
                </a:solidFill>
                <a:effectLst/>
                <a:latin typeface="JetBrains Mono"/>
              </a:rPr>
              <a:t>def </a:t>
            </a:r>
            <a:r>
              <a:rPr kumimoji="0" lang="en-US" altLang="en-US" sz="2000" b="0" i="0" u="none" strike="noStrike" cap="none" normalizeH="0" baseline="0" dirty="0" err="1">
                <a:ln>
                  <a:noFill/>
                </a:ln>
                <a:solidFill>
                  <a:srgbClr val="000000"/>
                </a:solidFill>
                <a:effectLst/>
                <a:latin typeface="JetBrains Mono"/>
              </a:rPr>
              <a:t>build_model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model = </a:t>
            </a:r>
            <a:r>
              <a:rPr kumimoji="0" lang="en-US" altLang="en-US" sz="2000" b="0" i="0" u="none" strike="noStrike" cap="none" normalizeH="0" baseline="0" dirty="0" err="1">
                <a:ln>
                  <a:noFill/>
                </a:ln>
                <a:solidFill>
                  <a:srgbClr val="080808"/>
                </a:solidFill>
                <a:effectLst/>
                <a:latin typeface="JetBrains Mono"/>
              </a:rPr>
              <a:t>keras.Sequential</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660099"/>
                </a:solidFill>
                <a:effectLst/>
                <a:latin typeface="JetBrains Mono"/>
              </a:rPr>
              <a:t>input_shape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00080"/>
                </a:solidFill>
                <a:effectLst/>
                <a:latin typeface="JetBrains Mono"/>
              </a:rPr>
              <a:t>len</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train_dataset.keys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64</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activation</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relu</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layers.Dense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optimizer = </a:t>
            </a:r>
            <a:r>
              <a:rPr kumimoji="0" lang="en-US" altLang="en-US" sz="2000" b="0" i="0" u="none" strike="noStrike" cap="none" normalizeH="0" baseline="0" dirty="0" err="1">
                <a:ln>
                  <a:noFill/>
                </a:ln>
                <a:solidFill>
                  <a:srgbClr val="080808"/>
                </a:solidFill>
                <a:effectLst/>
                <a:latin typeface="JetBrains Mono"/>
              </a:rPr>
              <a:t>tf.keras.optimizers.RMSprop</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learning_rate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0.001</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model.compile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660099"/>
                </a:solidFill>
                <a:effectLst/>
                <a:latin typeface="JetBrains Mono"/>
              </a:rPr>
              <a:t>loss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optimizer</a:t>
            </a:r>
            <a:r>
              <a:rPr kumimoji="0" lang="en-US" altLang="en-US" sz="2000" b="0" i="0" u="none" strike="noStrike" cap="none" normalizeH="0" baseline="0" dirty="0">
                <a:ln>
                  <a:noFill/>
                </a:ln>
                <a:solidFill>
                  <a:srgbClr val="080808"/>
                </a:solidFill>
                <a:effectLst/>
                <a:latin typeface="JetBrains Mono"/>
              </a:rPr>
              <a:t>=optimizer,</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metrics</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mae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 </a:t>
            </a:r>
            <a:r>
              <a:rPr kumimoji="0" lang="en-US" altLang="en-US" sz="2000" b="1" i="0" u="none" strike="noStrike" cap="none" normalizeH="0" baseline="0" dirty="0">
                <a:ln>
                  <a:noFill/>
                </a:ln>
                <a:solidFill>
                  <a:srgbClr val="008080"/>
                </a:solidFill>
                <a:effectLst/>
                <a:latin typeface="JetBrains Mono"/>
              </a:rPr>
              <a:t>'</a:t>
            </a:r>
            <a:r>
              <a:rPr kumimoji="0" lang="en-US" altLang="en-US" sz="2000" b="1" i="0" u="none" strike="noStrike" cap="none" normalizeH="0" baseline="0" dirty="0" err="1">
                <a:ln>
                  <a:noFill/>
                </a:ln>
                <a:solidFill>
                  <a:srgbClr val="008080"/>
                </a:solidFill>
                <a:effectLst/>
                <a:latin typeface="JetBrains Mono"/>
              </a:rPr>
              <a:t>mse</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0033B3"/>
                </a:solidFill>
                <a:effectLst/>
                <a:latin typeface="JetBrains Mono"/>
              </a:rPr>
              <a:t>return </a:t>
            </a:r>
            <a:r>
              <a:rPr lang="en-US" altLang="en-US" sz="2000" dirty="0">
                <a:solidFill>
                  <a:srgbClr val="080808"/>
                </a:solidFill>
                <a:latin typeface="JetBrains Mono"/>
              </a:rPr>
              <a:t>model </a:t>
            </a:r>
          </a:p>
          <a:p>
            <a:pPr lvl="0" eaLnBrk="0" fontAlgn="base" hangingPunct="0">
              <a:spcBef>
                <a:spcPct val="0"/>
              </a:spcBef>
              <a:spcAft>
                <a:spcPct val="0"/>
              </a:spcAft>
            </a:pPr>
            <a:r>
              <a:rPr lang="en-US" altLang="en-US" sz="2000" dirty="0">
                <a:solidFill>
                  <a:srgbClr val="080808"/>
                </a:solidFill>
                <a:latin typeface="JetBrains Mono"/>
              </a:rPr>
              <a:t>model = </a:t>
            </a:r>
            <a:r>
              <a:rPr lang="en-US" altLang="en-US" sz="2000" dirty="0" err="1">
                <a:solidFill>
                  <a:srgbClr val="080808"/>
                </a:solidFill>
                <a:latin typeface="JetBrains Mono"/>
              </a:rPr>
              <a:t>build_model</a:t>
            </a:r>
            <a:r>
              <a:rPr lang="en-US" altLang="en-US" sz="2000" dirty="0">
                <a:solidFill>
                  <a:srgbClr val="080808"/>
                </a:solidFill>
                <a:latin typeface="JetBrains Mono"/>
              </a:rPr>
              <a:t>()</a:t>
            </a:r>
          </a:p>
        </p:txBody>
      </p:sp>
      <p:sp>
        <p:nvSpPr>
          <p:cNvPr id="7" name="Retângulo 6">
            <a:extLst>
              <a:ext uri="{FF2B5EF4-FFF2-40B4-BE49-F238E27FC236}">
                <a16:creationId xmlns:a16="http://schemas.microsoft.com/office/drawing/2014/main" id="{E4F56C75-87D0-4615-A0B5-F97663F51467}"/>
              </a:ext>
            </a:extLst>
          </p:cNvPr>
          <p:cNvSpPr/>
          <p:nvPr/>
        </p:nvSpPr>
        <p:spPr>
          <a:xfrm>
            <a:off x="206121" y="4048124"/>
            <a:ext cx="6048375" cy="17526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aixaDeTexto 4">
            <a:extLst>
              <a:ext uri="{FF2B5EF4-FFF2-40B4-BE49-F238E27FC236}">
                <a16:creationId xmlns:a16="http://schemas.microsoft.com/office/drawing/2014/main" id="{A163D12A-306F-498B-BE49-31C92FD40433}"/>
              </a:ext>
            </a:extLst>
          </p:cNvPr>
          <p:cNvSpPr txBox="1"/>
          <p:nvPr/>
        </p:nvSpPr>
        <p:spPr>
          <a:xfrm>
            <a:off x="7600950" y="2879333"/>
            <a:ext cx="3486150" cy="954107"/>
          </a:xfrm>
          <a:prstGeom prst="rect">
            <a:avLst/>
          </a:prstGeom>
          <a:solidFill>
            <a:schemeClr val="accent4">
              <a:lumMod val="40000"/>
              <a:lumOff val="60000"/>
            </a:schemeClr>
          </a:solidFill>
        </p:spPr>
        <p:txBody>
          <a:bodyPr wrap="square">
            <a:spAutoFit/>
          </a:bodyPr>
          <a:lstStyle/>
          <a:p>
            <a:r>
              <a:rPr lang="en-US" sz="2800" dirty="0"/>
              <a:t>Define the metrics to  model’s training.</a:t>
            </a:r>
            <a:endParaRPr lang="en-US" dirty="0"/>
          </a:p>
        </p:txBody>
      </p:sp>
      <p:sp>
        <p:nvSpPr>
          <p:cNvPr id="6" name="CaixaDeTexto 5">
            <a:extLst>
              <a:ext uri="{FF2B5EF4-FFF2-40B4-BE49-F238E27FC236}">
                <a16:creationId xmlns:a16="http://schemas.microsoft.com/office/drawing/2014/main" id="{629AB86D-851A-4BC1-8B3D-21F30528F046}"/>
              </a:ext>
            </a:extLst>
          </p:cNvPr>
          <p:cNvSpPr txBox="1"/>
          <p:nvPr/>
        </p:nvSpPr>
        <p:spPr>
          <a:xfrm>
            <a:off x="5629275" y="381530"/>
            <a:ext cx="5321457" cy="769441"/>
          </a:xfrm>
          <a:prstGeom prst="rect">
            <a:avLst/>
          </a:prstGeom>
          <a:noFill/>
        </p:spPr>
        <p:txBody>
          <a:bodyPr wrap="none" rtlCol="0">
            <a:spAutoFit/>
          </a:bodyPr>
          <a:lstStyle/>
          <a:p>
            <a:r>
              <a:rPr lang="en-US" sz="4400" b="1" dirty="0">
                <a:solidFill>
                  <a:schemeClr val="accent1">
                    <a:lumMod val="50000"/>
                  </a:schemeClr>
                </a:solidFill>
              </a:rPr>
              <a:t>Example of ANN Build</a:t>
            </a:r>
          </a:p>
        </p:txBody>
      </p:sp>
    </p:spTree>
    <p:extLst>
      <p:ext uri="{BB962C8B-B14F-4D97-AF65-F5344CB8AC3E}">
        <p14:creationId xmlns:p14="http://schemas.microsoft.com/office/powerpoint/2010/main" val="2216804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rtificial Neural Networks: An Overview - DATAVERSITY">
            <a:extLst>
              <a:ext uri="{FF2B5EF4-FFF2-40B4-BE49-F238E27FC236}">
                <a16:creationId xmlns:a16="http://schemas.microsoft.com/office/drawing/2014/main" id="{E4868E2F-543D-4102-A97F-078EB3A054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62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335F4B2-765F-42CE-A16E-C7C4ADABE180}"/>
              </a:ext>
            </a:extLst>
          </p:cNvPr>
          <p:cNvSpPr>
            <a:spLocks noGrp="1"/>
          </p:cNvSpPr>
          <p:nvPr>
            <p:ph type="title"/>
          </p:nvPr>
        </p:nvSpPr>
        <p:spPr>
          <a:xfrm>
            <a:off x="477981" y="1122363"/>
            <a:ext cx="4023360" cy="3204134"/>
          </a:xfrm>
        </p:spPr>
        <p:txBody>
          <a:bodyPr vert="horz" lIns="91440" tIns="45720" rIns="91440" bIns="45720" rtlCol="0" anchor="b">
            <a:normAutofit/>
          </a:bodyPr>
          <a:lstStyle/>
          <a:p>
            <a:pPr>
              <a:lnSpc>
                <a:spcPct val="100000"/>
              </a:lnSpc>
            </a:pPr>
            <a:r>
              <a:rPr lang="en-US" sz="6600" dirty="0"/>
              <a:t>What is a Neural Network?</a:t>
            </a:r>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292716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7001F0DB-7E0E-40A2-A9D9-A482A903B06D}"/>
              </a:ext>
            </a:extLst>
          </p:cNvPr>
          <p:cNvSpPr>
            <a:spLocks noChangeArrowheads="1"/>
          </p:cNvSpPr>
          <p:nvPr/>
        </p:nvSpPr>
        <p:spPr bwMode="auto">
          <a:xfrm>
            <a:off x="325755" y="538757"/>
            <a:ext cx="5570115" cy="255454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80808"/>
                </a:solidFill>
                <a:effectLst/>
                <a:latin typeface="JetBrains Mono"/>
              </a:rPr>
              <a:t>EPOCHS = </a:t>
            </a:r>
            <a:r>
              <a:rPr kumimoji="0" lang="en-US" altLang="en-US" sz="2000" b="0" i="0" u="none" strike="noStrike" cap="none" normalizeH="0" baseline="0" dirty="0">
                <a:ln>
                  <a:noFill/>
                </a:ln>
                <a:solidFill>
                  <a:srgbClr val="1750EB"/>
                </a:solidFill>
                <a:effectLst/>
                <a:latin typeface="JetBrains Mono"/>
              </a:rPr>
              <a:t>1000</a:t>
            </a:r>
            <a:br>
              <a:rPr kumimoji="0" lang="en-US" altLang="en-US" sz="2000" b="0" i="0" u="none" strike="noStrike" cap="none" normalizeH="0" baseline="0" dirty="0">
                <a:ln>
                  <a:noFill/>
                </a:ln>
                <a:solidFill>
                  <a:srgbClr val="1750EB"/>
                </a:solidFill>
                <a:effectLst/>
                <a:latin typeface="JetBrains Mono"/>
              </a:rPr>
            </a:br>
            <a:br>
              <a:rPr kumimoji="0" lang="en-US" altLang="en-US" sz="2000" b="0" i="0" u="none" strike="noStrike" cap="none" normalizeH="0" baseline="0" dirty="0">
                <a:ln>
                  <a:noFill/>
                </a:ln>
                <a:solidFill>
                  <a:srgbClr val="1750EB"/>
                </a:solidFill>
                <a:effectLst/>
                <a:latin typeface="JetBrains Mono"/>
              </a:rPr>
            </a:br>
            <a:r>
              <a:rPr kumimoji="0" lang="en-US" altLang="en-US" sz="2000" b="0" i="0" u="none" strike="noStrike" cap="none" normalizeH="0" baseline="0" dirty="0">
                <a:ln>
                  <a:noFill/>
                </a:ln>
                <a:solidFill>
                  <a:srgbClr val="080808"/>
                </a:solidFill>
                <a:effectLst/>
                <a:latin typeface="JetBrains Mono"/>
              </a:rPr>
              <a:t>history = </a:t>
            </a:r>
            <a:r>
              <a:rPr kumimoji="0" lang="en-US" altLang="en-US" sz="2000" b="0" i="0" u="none" strike="noStrike" cap="none" normalizeH="0" baseline="0" dirty="0" err="1">
                <a:ln>
                  <a:noFill/>
                </a:ln>
                <a:solidFill>
                  <a:srgbClr val="080808"/>
                </a:solidFill>
                <a:effectLst/>
                <a:latin typeface="JetBrains Mono"/>
              </a:rPr>
              <a:t>model.fit</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normed_train_data</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err="1">
                <a:ln>
                  <a:noFill/>
                </a:ln>
                <a:solidFill>
                  <a:srgbClr val="080808"/>
                </a:solidFill>
                <a:effectLst/>
                <a:latin typeface="JetBrains Mono"/>
              </a:rPr>
              <a:t>train_labels</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epochs</a:t>
            </a:r>
            <a:r>
              <a:rPr kumimoji="0" lang="en-US" altLang="en-US" sz="2000" b="0" i="0" u="none" strike="noStrike" cap="none" normalizeH="0" baseline="0" dirty="0">
                <a:ln>
                  <a:noFill/>
                </a:ln>
                <a:solidFill>
                  <a:srgbClr val="080808"/>
                </a:solidFill>
                <a:effectLst/>
                <a:latin typeface="JetBrains Mono"/>
              </a:rPr>
              <a:t>=EPOCHS, </a:t>
            </a:r>
            <a:r>
              <a:rPr kumimoji="0" lang="en-US" altLang="en-US" sz="2000" b="0" i="0" u="none" strike="noStrike" cap="none" normalizeH="0" baseline="0" dirty="0" err="1">
                <a:ln>
                  <a:noFill/>
                </a:ln>
                <a:solidFill>
                  <a:srgbClr val="660099"/>
                </a:solidFill>
                <a:effectLst/>
                <a:latin typeface="JetBrains Mono"/>
              </a:rPr>
              <a:t>validation_split</a:t>
            </a:r>
            <a:r>
              <a:rPr kumimoji="0" lang="en-US" altLang="en-US" sz="2000" b="0" i="0" u="none" strike="noStrike" cap="none" normalizeH="0" baseline="0" dirty="0">
                <a:ln>
                  <a:noFill/>
                </a:ln>
                <a:solidFill>
                  <a:srgbClr val="660099"/>
                </a:solidFill>
                <a:effectLst/>
                <a:latin typeface="JetBrains Mono"/>
              </a:rPr>
              <a:t> </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1750EB"/>
                </a:solidFill>
                <a:effectLst/>
                <a:latin typeface="JetBrains Mono"/>
              </a:rPr>
              <a:t>0.2</a:t>
            </a: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verbose</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a:ln>
                  <a:noFill/>
                </a:ln>
                <a:solidFill>
                  <a:srgbClr val="1750EB"/>
                </a:solidFill>
                <a:effectLst/>
                <a:latin typeface="JetBrains Mono"/>
              </a:rPr>
              <a:t>0</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80808"/>
                </a:solidFill>
                <a:effectLst/>
                <a:latin typeface="JetBrains Mono"/>
              </a:rPr>
              <a:t>  </a:t>
            </a:r>
            <a:r>
              <a:rPr kumimoji="0" lang="en-US" altLang="en-US" sz="2000" b="0" i="0" u="none" strike="noStrike" cap="none" normalizeH="0" baseline="0" dirty="0">
                <a:ln>
                  <a:noFill/>
                </a:ln>
                <a:solidFill>
                  <a:srgbClr val="660099"/>
                </a:solidFill>
                <a:effectLst/>
                <a:latin typeface="JetBrains Mono"/>
              </a:rPr>
              <a:t>callbacks</a:t>
            </a:r>
            <a:r>
              <a:rPr kumimoji="0" lang="en-US" altLang="en-US" sz="2000" b="0" i="0" u="none" strike="noStrike" cap="none" normalizeH="0" baseline="0" dirty="0">
                <a:ln>
                  <a:noFill/>
                </a:ln>
                <a:solidFill>
                  <a:srgbClr val="080808"/>
                </a:solidFill>
                <a:effectLst/>
                <a:latin typeface="JetBrains Mono"/>
              </a:rPr>
              <a:t>=[</a:t>
            </a:r>
            <a:r>
              <a:rPr kumimoji="0" lang="en-US" altLang="en-US" sz="2000" b="0" i="0" u="none" strike="noStrike" cap="none" normalizeH="0" baseline="0" dirty="0" err="1">
                <a:ln>
                  <a:noFill/>
                </a:ln>
                <a:solidFill>
                  <a:srgbClr val="080808"/>
                </a:solidFill>
                <a:effectLst/>
                <a:latin typeface="JetBrains Mono"/>
              </a:rPr>
              <a:t>callback_ann</a:t>
            </a:r>
            <a:r>
              <a:rPr kumimoji="0" lang="en-US" altLang="en-US" sz="2000" b="0" i="0" u="none" strike="noStrike" cap="none" normalizeH="0" baseline="0" dirty="0">
                <a:ln>
                  <a:noFill/>
                </a:ln>
                <a:solidFill>
                  <a:srgbClr val="080808"/>
                </a:solidFill>
                <a:effectLst/>
                <a:latin typeface="JetBrains Mono"/>
              </a:rPr>
              <a:t>()])</a:t>
            </a:r>
            <a:br>
              <a:rPr kumimoji="0" lang="en-US" altLang="en-US" sz="2000" b="0" i="0" u="none" strike="noStrike" cap="none" normalizeH="0" baseline="0" dirty="0">
                <a:ln>
                  <a:noFill/>
                </a:ln>
                <a:solidFill>
                  <a:srgbClr val="080808"/>
                </a:solidFill>
                <a:effectLst/>
                <a:latin typeface="JetBrains Mono"/>
              </a:rPr>
            </a:br>
            <a:br>
              <a:rPr kumimoji="0" lang="en-US" altLang="en-US" sz="2000" b="0" i="0" u="none" strike="noStrike" cap="none" normalizeH="0" baseline="0" dirty="0">
                <a:ln>
                  <a:noFill/>
                </a:ln>
                <a:solidFill>
                  <a:srgbClr val="080808"/>
                </a:solidFill>
                <a:effectLst/>
                <a:latin typeface="JetBrains Mono"/>
              </a:rPr>
            </a:br>
            <a:r>
              <a:rPr kumimoji="0" lang="en-US" altLang="en-US" sz="2000" b="0" i="0" u="none" strike="noStrike" cap="none" normalizeH="0" baseline="0" dirty="0">
                <a:ln>
                  <a:noFill/>
                </a:ln>
                <a:solidFill>
                  <a:srgbClr val="000080"/>
                </a:solidFill>
                <a:effectLst/>
                <a:latin typeface="JetBrains Mono"/>
              </a:rPr>
              <a:t>print</a:t>
            </a:r>
            <a:r>
              <a:rPr kumimoji="0" lang="en-US" altLang="en-US" sz="2000" b="0" i="0" u="none" strike="noStrike" cap="none" normalizeH="0" baseline="0" dirty="0">
                <a:ln>
                  <a:noFill/>
                </a:ln>
                <a:solidFill>
                  <a:srgbClr val="080808"/>
                </a:solidFill>
                <a:effectLst/>
                <a:latin typeface="JetBrains Mono"/>
              </a:rPr>
              <a:t>(</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037A6"/>
                </a:solidFill>
                <a:effectLst/>
                <a:latin typeface="JetBrains Mono"/>
              </a:rPr>
              <a:t>\n</a:t>
            </a:r>
            <a:r>
              <a:rPr kumimoji="0" lang="en-US" altLang="en-US" sz="2000" b="1" i="0" u="none" strike="noStrike" cap="none" normalizeH="0" baseline="0" dirty="0">
                <a:ln>
                  <a:noFill/>
                </a:ln>
                <a:solidFill>
                  <a:srgbClr val="008080"/>
                </a:solidFill>
                <a:effectLst/>
                <a:latin typeface="JetBrains Mono"/>
              </a:rPr>
              <a:t>'</a:t>
            </a:r>
            <a:r>
              <a:rPr kumimoji="0" lang="en-US" altLang="en-US" sz="2000" b="0" i="0" u="none" strike="noStrike" cap="none" normalizeH="0" baseline="0" dirty="0">
                <a:ln>
                  <a:noFill/>
                </a:ln>
                <a:solidFill>
                  <a:srgbClr val="080808"/>
                </a:solidFill>
                <a:effectLst/>
                <a:latin typeface="JetBrains Mono"/>
              </a:rPr>
              <a:t>)</a:t>
            </a:r>
            <a:endParaRPr kumimoji="0" lang="en-US" altLang="en-US" sz="4800" b="0" i="0" u="none" strike="noStrike" cap="none" normalizeH="0" baseline="0" dirty="0">
              <a:ln>
                <a:noFill/>
              </a:ln>
              <a:solidFill>
                <a:schemeClr val="tx1"/>
              </a:solidFill>
              <a:effectLst/>
              <a:latin typeface="Arial" panose="020B0604020202020204" pitchFamily="34" charset="0"/>
            </a:endParaRPr>
          </a:p>
        </p:txBody>
      </p:sp>
      <p:sp>
        <p:nvSpPr>
          <p:cNvPr id="2" name="Retângulo 1">
            <a:extLst>
              <a:ext uri="{FF2B5EF4-FFF2-40B4-BE49-F238E27FC236}">
                <a16:creationId xmlns:a16="http://schemas.microsoft.com/office/drawing/2014/main" id="{1BDAC567-739D-4D70-BD80-F69380206996}"/>
              </a:ext>
            </a:extLst>
          </p:cNvPr>
          <p:cNvSpPr/>
          <p:nvPr/>
        </p:nvSpPr>
        <p:spPr>
          <a:xfrm>
            <a:off x="485775" y="1568379"/>
            <a:ext cx="1543050" cy="2476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aixaDeTexto 2">
            <a:extLst>
              <a:ext uri="{FF2B5EF4-FFF2-40B4-BE49-F238E27FC236}">
                <a16:creationId xmlns:a16="http://schemas.microsoft.com/office/drawing/2014/main" id="{4309AB4D-57BF-46A9-B56E-E5697F18E934}"/>
              </a:ext>
            </a:extLst>
          </p:cNvPr>
          <p:cNvSpPr txBox="1"/>
          <p:nvPr/>
        </p:nvSpPr>
        <p:spPr>
          <a:xfrm>
            <a:off x="3810000" y="495270"/>
            <a:ext cx="2903295" cy="400110"/>
          </a:xfrm>
          <a:prstGeom prst="rect">
            <a:avLst/>
          </a:prstGeom>
          <a:noFill/>
        </p:spPr>
        <p:txBody>
          <a:bodyPr wrap="none" rtlCol="0">
            <a:spAutoFit/>
          </a:bodyPr>
          <a:lstStyle/>
          <a:p>
            <a:r>
              <a:rPr lang="en-US" sz="2000" dirty="0"/>
              <a:t>Normalized data (-1 &lt;-&gt; 1)</a:t>
            </a:r>
          </a:p>
        </p:txBody>
      </p:sp>
      <p:cxnSp>
        <p:nvCxnSpPr>
          <p:cNvPr id="6" name="Conector de Seta Reta 5">
            <a:extLst>
              <a:ext uri="{FF2B5EF4-FFF2-40B4-BE49-F238E27FC236}">
                <a16:creationId xmlns:a16="http://schemas.microsoft.com/office/drawing/2014/main" id="{44D2E496-6453-40B1-AB21-562827450E87}"/>
              </a:ext>
            </a:extLst>
          </p:cNvPr>
          <p:cNvCxnSpPr/>
          <p:nvPr/>
        </p:nvCxnSpPr>
        <p:spPr>
          <a:xfrm flipV="1">
            <a:off x="2028825" y="657225"/>
            <a:ext cx="1781175" cy="103497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Retângulo 6">
            <a:extLst>
              <a:ext uri="{FF2B5EF4-FFF2-40B4-BE49-F238E27FC236}">
                <a16:creationId xmlns:a16="http://schemas.microsoft.com/office/drawing/2014/main" id="{AFCED697-14B8-4751-A332-9FDADF6ABCF6}"/>
              </a:ext>
            </a:extLst>
          </p:cNvPr>
          <p:cNvSpPr/>
          <p:nvPr/>
        </p:nvSpPr>
        <p:spPr>
          <a:xfrm>
            <a:off x="2028824" y="1568379"/>
            <a:ext cx="1895475" cy="238155"/>
          </a:xfrm>
          <a:prstGeom prst="rect">
            <a:avLst/>
          </a:prstGeom>
          <a:noFill/>
          <a:ln w="28575">
            <a:solidFill>
              <a:srgbClr val="0099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aixaDeTexto 7">
            <a:extLst>
              <a:ext uri="{FF2B5EF4-FFF2-40B4-BE49-F238E27FC236}">
                <a16:creationId xmlns:a16="http://schemas.microsoft.com/office/drawing/2014/main" id="{9303D0F9-5311-473B-B007-EB8B395FB255}"/>
              </a:ext>
            </a:extLst>
          </p:cNvPr>
          <p:cNvSpPr txBox="1"/>
          <p:nvPr/>
        </p:nvSpPr>
        <p:spPr>
          <a:xfrm>
            <a:off x="5760719" y="938867"/>
            <a:ext cx="2903295" cy="400110"/>
          </a:xfrm>
          <a:prstGeom prst="rect">
            <a:avLst/>
          </a:prstGeom>
          <a:noFill/>
        </p:spPr>
        <p:txBody>
          <a:bodyPr wrap="square" rtlCol="0">
            <a:spAutoFit/>
          </a:bodyPr>
          <a:lstStyle/>
          <a:p>
            <a:r>
              <a:rPr lang="en-US" sz="2000" dirty="0"/>
              <a:t>Labels with the target</a:t>
            </a:r>
          </a:p>
        </p:txBody>
      </p:sp>
      <p:cxnSp>
        <p:nvCxnSpPr>
          <p:cNvPr id="9" name="Conector de Seta Reta 8">
            <a:extLst>
              <a:ext uri="{FF2B5EF4-FFF2-40B4-BE49-F238E27FC236}">
                <a16:creationId xmlns:a16="http://schemas.microsoft.com/office/drawing/2014/main" id="{06AD5CAA-3C3C-4FAF-A14E-7C73343D524D}"/>
              </a:ext>
            </a:extLst>
          </p:cNvPr>
          <p:cNvCxnSpPr>
            <a:cxnSpLocks/>
            <a:stCxn id="7" idx="3"/>
          </p:cNvCxnSpPr>
          <p:nvPr/>
        </p:nvCxnSpPr>
        <p:spPr>
          <a:xfrm flipV="1">
            <a:off x="3924299" y="1100823"/>
            <a:ext cx="1836420" cy="586634"/>
          </a:xfrm>
          <a:prstGeom prst="straightConnector1">
            <a:avLst/>
          </a:prstGeom>
          <a:ln w="28575">
            <a:solidFill>
              <a:srgbClr val="0099FF"/>
            </a:solidFill>
            <a:tailEnd type="triangle"/>
          </a:ln>
        </p:spPr>
        <p:style>
          <a:lnRef idx="1">
            <a:schemeClr val="accent1"/>
          </a:lnRef>
          <a:fillRef idx="0">
            <a:schemeClr val="accent1"/>
          </a:fillRef>
          <a:effectRef idx="0">
            <a:schemeClr val="accent1"/>
          </a:effectRef>
          <a:fontRef idx="minor">
            <a:schemeClr val="tx1"/>
          </a:fontRef>
        </p:style>
      </p:cxnSp>
      <p:sp>
        <p:nvSpPr>
          <p:cNvPr id="12" name="CaixaDeTexto 11">
            <a:extLst>
              <a:ext uri="{FF2B5EF4-FFF2-40B4-BE49-F238E27FC236}">
                <a16:creationId xmlns:a16="http://schemas.microsoft.com/office/drawing/2014/main" id="{0FA93BF2-01F1-440F-B313-704D7F5B131F}"/>
              </a:ext>
            </a:extLst>
          </p:cNvPr>
          <p:cNvSpPr txBox="1"/>
          <p:nvPr/>
        </p:nvSpPr>
        <p:spPr>
          <a:xfrm>
            <a:off x="6419956" y="2419261"/>
            <a:ext cx="4642377" cy="1754326"/>
          </a:xfrm>
          <a:prstGeom prst="rect">
            <a:avLst/>
          </a:prstGeom>
          <a:noFill/>
        </p:spPr>
        <p:txBody>
          <a:bodyPr wrap="square">
            <a:spAutoFit/>
          </a:bodyPr>
          <a:lstStyle/>
          <a:p>
            <a:r>
              <a:rPr lang="en-US" b="0" i="0" dirty="0">
                <a:solidFill>
                  <a:srgbClr val="202124"/>
                </a:solidFill>
                <a:effectLst/>
                <a:latin typeface="arial" panose="020B0604020202020204" pitchFamily="34" charset="0"/>
              </a:rPr>
              <a:t>Fraction of the training data to be used as validation data. The model will set apart this fraction of the training data, will not train on it, and will evaluate the loss and any model metrics on this data at the end of each epoch.</a:t>
            </a:r>
            <a:endParaRPr lang="en-US" dirty="0"/>
          </a:p>
        </p:txBody>
      </p:sp>
      <p:sp>
        <p:nvSpPr>
          <p:cNvPr id="13" name="Retângulo 12">
            <a:extLst>
              <a:ext uri="{FF2B5EF4-FFF2-40B4-BE49-F238E27FC236}">
                <a16:creationId xmlns:a16="http://schemas.microsoft.com/office/drawing/2014/main" id="{D70B307C-DF66-4C21-920F-A68E0063079F}"/>
              </a:ext>
            </a:extLst>
          </p:cNvPr>
          <p:cNvSpPr/>
          <p:nvPr/>
        </p:nvSpPr>
        <p:spPr>
          <a:xfrm>
            <a:off x="2383154" y="1863284"/>
            <a:ext cx="2169796" cy="238155"/>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Conector de Seta Reta 13">
            <a:extLst>
              <a:ext uri="{FF2B5EF4-FFF2-40B4-BE49-F238E27FC236}">
                <a16:creationId xmlns:a16="http://schemas.microsoft.com/office/drawing/2014/main" id="{1088A2F1-9CEA-49D6-9AA2-F067E01AB83B}"/>
              </a:ext>
            </a:extLst>
          </p:cNvPr>
          <p:cNvCxnSpPr>
            <a:cxnSpLocks/>
            <a:endCxn id="12" idx="1"/>
          </p:cNvCxnSpPr>
          <p:nvPr/>
        </p:nvCxnSpPr>
        <p:spPr>
          <a:xfrm>
            <a:off x="4552950" y="1990725"/>
            <a:ext cx="1867006" cy="1305699"/>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1" name="CaixaDeTexto 20">
            <a:extLst>
              <a:ext uri="{FF2B5EF4-FFF2-40B4-BE49-F238E27FC236}">
                <a16:creationId xmlns:a16="http://schemas.microsoft.com/office/drawing/2014/main" id="{615D1AB6-E9F8-4B72-BEC5-899CB8D198C0}"/>
              </a:ext>
            </a:extLst>
          </p:cNvPr>
          <p:cNvSpPr txBox="1"/>
          <p:nvPr/>
        </p:nvSpPr>
        <p:spPr>
          <a:xfrm>
            <a:off x="1781175" y="4484430"/>
            <a:ext cx="5990294" cy="769441"/>
          </a:xfrm>
          <a:prstGeom prst="rect">
            <a:avLst/>
          </a:prstGeom>
          <a:noFill/>
        </p:spPr>
        <p:txBody>
          <a:bodyPr wrap="none" rtlCol="0">
            <a:spAutoFit/>
          </a:bodyPr>
          <a:lstStyle/>
          <a:p>
            <a:r>
              <a:rPr lang="en-US" sz="4400" b="1" dirty="0">
                <a:solidFill>
                  <a:schemeClr val="accent1">
                    <a:lumMod val="50000"/>
                  </a:schemeClr>
                </a:solidFill>
              </a:rPr>
              <a:t>Example of ANN Training</a:t>
            </a:r>
          </a:p>
        </p:txBody>
      </p:sp>
    </p:spTree>
    <p:extLst>
      <p:ext uri="{BB962C8B-B14F-4D97-AF65-F5344CB8AC3E}">
        <p14:creationId xmlns:p14="http://schemas.microsoft.com/office/powerpoint/2010/main" val="3365418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par>
                                <p:cTn id="8" presetID="14"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subTnLst>
                                    <p:set>
                                      <p:cBhvr override="childStyle">
                                        <p:cTn dur="1" fill="hold" display="0" masterRel="nextClick" afterEffect="1"/>
                                        <p:tgtEl>
                                          <p:spTgt spid="6"/>
                                        </p:tgtEl>
                                        <p:attrNameLst>
                                          <p:attrName>style.visibility</p:attrName>
                                        </p:attrNameLst>
                                      </p:cBhvr>
                                      <p:to>
                                        <p:strVal val="hidden"/>
                                      </p:to>
                                    </p:set>
                                  </p:subTnLst>
                                </p:cTn>
                              </p:par>
                              <p:par>
                                <p:cTn id="11" presetID="14"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randombar(horizontal)">
                                      <p:cBhvr>
                                        <p:cTn id="13" dur="5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randombar(horizontal)">
                                      <p:cBhvr>
                                        <p:cTn id="18"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par>
                                <p:cTn id="22" presetID="14" presetClass="entr" presetSubtype="1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randombar(horizontal)">
                                      <p:cBhvr>
                                        <p:cTn id="24" dur="500"/>
                                        <p:tgtEl>
                                          <p:spTgt spid="8"/>
                                        </p:tgtEl>
                                      </p:cBhvr>
                                    </p:animEffec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randombar(horizontal)">
                                      <p:cBhvr>
                                        <p:cTn id="29" dur="500"/>
                                        <p:tgtEl>
                                          <p:spTgt spid="13"/>
                                        </p:tgtEl>
                                      </p:cBhvr>
                                    </p:animEffect>
                                  </p:childTnLst>
                                  <p:subTnLst>
                                    <p:set>
                                      <p:cBhvr override="childStyle">
                                        <p:cTn dur="1" fill="hold" display="0" masterRel="nextClick" afterEffect="1"/>
                                        <p:tgtEl>
                                          <p:spTgt spid="13"/>
                                        </p:tgtEl>
                                        <p:attrNameLst>
                                          <p:attrName>style.visibility</p:attrName>
                                        </p:attrNameLst>
                                      </p:cBhvr>
                                      <p:to>
                                        <p:strVal val="hidden"/>
                                      </p:to>
                                    </p:set>
                                  </p:subTnLst>
                                </p:cTn>
                              </p:par>
                              <p:par>
                                <p:cTn id="30" presetID="14" presetClass="entr" presetSubtype="1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randombar(horizontal)">
                                      <p:cBhvr>
                                        <p:cTn id="32" dur="500"/>
                                        <p:tgtEl>
                                          <p:spTgt spid="14"/>
                                        </p:tgtEl>
                                      </p:cBhvr>
                                    </p:animEffect>
                                  </p:childTnLst>
                                  <p:subTnLst>
                                    <p:set>
                                      <p:cBhvr override="childStyle">
                                        <p:cTn dur="1" fill="hold" display="0" masterRel="nextClick" afterEffect="1"/>
                                        <p:tgtEl>
                                          <p:spTgt spid="14"/>
                                        </p:tgtEl>
                                        <p:attrNameLst>
                                          <p:attrName>style.visibility</p:attrName>
                                        </p:attrNameLst>
                                      </p:cBhvr>
                                      <p:to>
                                        <p:strVal val="hidden"/>
                                      </p:to>
                                    </p:set>
                                  </p:subTnLst>
                                </p:cTn>
                              </p:par>
                              <p:par>
                                <p:cTn id="33" presetID="14" presetClass="entr" presetSubtype="1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randombar(horizontal)">
                                      <p:cBhvr>
                                        <p:cTn id="35" dur="500"/>
                                        <p:tgtEl>
                                          <p:spTgt spid="12"/>
                                        </p:tgtEl>
                                      </p:cBhvr>
                                    </p:animEffect>
                                  </p:childTnLst>
                                  <p:subTnLst>
                                    <p:set>
                                      <p:cBhvr override="childStyle">
                                        <p:cTn dur="1" fill="hold" display="0" masterRel="nextClick" afterEffect="1"/>
                                        <p:tgtEl>
                                          <p:spTgt spid="12"/>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7" grpId="0" animBg="1"/>
      <p:bldP spid="8" grpId="0"/>
      <p:bldP spid="12" grpId="0"/>
      <p:bldP spid="1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CC9BBAC4-1876-4F71-A6AC-23A4755BC1B4}"/>
              </a:ext>
            </a:extLst>
          </p:cNvPr>
          <p:cNvSpPr>
            <a:spLocks noChangeArrowheads="1"/>
          </p:cNvSpPr>
          <p:nvPr/>
        </p:nvSpPr>
        <p:spPr bwMode="auto">
          <a:xfrm>
            <a:off x="339635" y="332253"/>
            <a:ext cx="6376254" cy="50783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rgbClr val="080808"/>
                </a:solidFill>
                <a:effectLst/>
                <a:latin typeface="JetBrains Mono"/>
              </a:rPr>
              <a:t>test_predictions</a:t>
            </a:r>
            <a:r>
              <a:rPr kumimoji="0" lang="en-US" altLang="en-US" b="0" i="0" u="none" strike="noStrike" cap="none" normalizeH="0" baseline="0" dirty="0">
                <a:ln>
                  <a:noFill/>
                </a:ln>
                <a:solidFill>
                  <a:srgbClr val="080808"/>
                </a:solidFill>
                <a:effectLst/>
                <a:latin typeface="JetBrains Mono"/>
              </a:rPr>
              <a:t> = </a:t>
            </a:r>
            <a:r>
              <a:rPr kumimoji="0" lang="en-US" altLang="en-US" b="0" i="0" u="none" strike="noStrike" cap="none" normalizeH="0" baseline="0" dirty="0" err="1">
                <a:ln>
                  <a:noFill/>
                </a:ln>
                <a:solidFill>
                  <a:srgbClr val="080808"/>
                </a:solidFill>
                <a:effectLst/>
                <a:latin typeface="JetBrains Mono"/>
              </a:rPr>
              <a:t>model.predict</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80808"/>
                </a:solidFill>
                <a:effectLst/>
                <a:latin typeface="JetBrains Mono"/>
              </a:rPr>
              <a:t>normed_test_data</a:t>
            </a:r>
            <a:r>
              <a:rPr kumimoji="0" lang="en-US" altLang="en-US" b="0" i="0" u="none" strike="noStrike" cap="none" normalizeH="0" baseline="0" dirty="0">
                <a:ln>
                  <a:noFill/>
                </a:ln>
                <a:solidFill>
                  <a:srgbClr val="080808"/>
                </a:solidFill>
                <a:effectLst/>
                <a:latin typeface="JetBrains Mono"/>
              </a:rPr>
              <a:t>).flatten()</a:t>
            </a:r>
            <a:br>
              <a:rPr kumimoji="0" lang="en-US" altLang="en-US" b="0" i="0" u="none" strike="noStrike" cap="none" normalizeH="0" baseline="0" dirty="0">
                <a:ln>
                  <a:noFill/>
                </a:ln>
                <a:solidFill>
                  <a:srgbClr val="080808"/>
                </a:solidFill>
                <a:effectLst/>
                <a:latin typeface="JetBrains Mono"/>
              </a:rPr>
            </a:b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plt.scatter</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err="1">
                <a:ln>
                  <a:noFill/>
                </a:ln>
                <a:solidFill>
                  <a:srgbClr val="080808"/>
                </a:solidFill>
                <a:effectLst/>
                <a:latin typeface="JetBrains Mono"/>
              </a:rPr>
              <a:t>test_labels</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err="1">
                <a:ln>
                  <a:noFill/>
                </a:ln>
                <a:solidFill>
                  <a:srgbClr val="080808"/>
                </a:solidFill>
                <a:effectLst/>
                <a:latin typeface="JetBrains Mono"/>
              </a:rPr>
              <a:t>test_predictions</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plt.xlabel</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'True Values [MPG]'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plt.ylabel</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'Predictions [MPG]'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plt.axis</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'equal'</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plt.axis</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'square'</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plt.xlim</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,plt.xlim()[</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plt.ylim</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0</a:t>
            </a:r>
            <a:r>
              <a:rPr kumimoji="0" lang="en-US" altLang="en-US" b="0" i="0" u="none" strike="noStrike" cap="none" normalizeH="0" baseline="0" dirty="0">
                <a:ln>
                  <a:noFill/>
                </a:ln>
                <a:solidFill>
                  <a:srgbClr val="080808"/>
                </a:solidFill>
                <a:effectLst/>
                <a:latin typeface="JetBrains Mono"/>
              </a:rPr>
              <a:t>,plt.ylim()[</a:t>
            </a:r>
            <a:r>
              <a:rPr kumimoji="0" lang="en-US" altLang="en-US" b="0" i="0" u="none" strike="noStrike" cap="none" normalizeH="0" baseline="0" dirty="0">
                <a:ln>
                  <a:noFill/>
                </a:ln>
                <a:solidFill>
                  <a:srgbClr val="1750EB"/>
                </a:solidFill>
                <a:effectLst/>
                <a:latin typeface="JetBrains Mono"/>
              </a:rPr>
              <a:t>1</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_ = </a:t>
            </a:r>
            <a:r>
              <a:rPr kumimoji="0" lang="en-US" altLang="en-US" b="0" i="0" u="none" strike="noStrike" cap="none" normalizeH="0" baseline="0" dirty="0" err="1">
                <a:ln>
                  <a:noFill/>
                </a:ln>
                <a:solidFill>
                  <a:srgbClr val="080808"/>
                </a:solidFill>
                <a:effectLst/>
                <a:latin typeface="JetBrains Mono"/>
              </a:rPr>
              <a:t>plt.plot</a:t>
            </a:r>
            <a:r>
              <a:rPr kumimoji="0" lang="en-US" altLang="en-US" b="0" i="0" u="none" strike="noStrike" cap="none" normalizeH="0" baseline="0" dirty="0">
                <a:ln>
                  <a:noFill/>
                </a:ln>
                <a:solidFill>
                  <a:srgbClr val="080808"/>
                </a:solidFill>
                <a:effectLst/>
                <a:latin typeface="JetBrains Mono"/>
              </a:rPr>
              <a:t>([-</a:t>
            </a:r>
            <a:r>
              <a:rPr kumimoji="0" lang="en-US" altLang="en-US" b="0" i="0" u="none" strike="noStrike" cap="none" normalizeH="0" baseline="0" dirty="0">
                <a:ln>
                  <a:noFill/>
                </a:ln>
                <a:solidFill>
                  <a:srgbClr val="1750EB"/>
                </a:solidFill>
                <a:effectLst/>
                <a:latin typeface="JetBrains Mono"/>
              </a:rPr>
              <a:t>100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100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100</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100</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plt.show</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error = </a:t>
            </a:r>
            <a:r>
              <a:rPr kumimoji="0" lang="en-US" altLang="en-US" b="0" i="0" u="none" strike="noStrike" cap="none" normalizeH="0" baseline="0" dirty="0" err="1">
                <a:ln>
                  <a:noFill/>
                </a:ln>
                <a:solidFill>
                  <a:srgbClr val="080808"/>
                </a:solidFill>
                <a:effectLst/>
                <a:latin typeface="JetBrains Mono"/>
              </a:rPr>
              <a:t>test_predictions</a:t>
            </a:r>
            <a:r>
              <a:rPr kumimoji="0" lang="en-US" altLang="en-US" b="0" i="0" u="none" strike="noStrike" cap="none" normalizeH="0" baseline="0" dirty="0">
                <a:ln>
                  <a:noFill/>
                </a:ln>
                <a:solidFill>
                  <a:srgbClr val="080808"/>
                </a:solidFill>
                <a:effectLst/>
                <a:latin typeface="JetBrains Mono"/>
              </a:rPr>
              <a:t> - </a:t>
            </a:r>
            <a:r>
              <a:rPr kumimoji="0" lang="en-US" altLang="en-US" b="0" i="0" u="none" strike="noStrike" cap="none" normalizeH="0" baseline="0" dirty="0" err="1">
                <a:ln>
                  <a:noFill/>
                </a:ln>
                <a:solidFill>
                  <a:srgbClr val="080808"/>
                </a:solidFill>
                <a:effectLst/>
                <a:latin typeface="JetBrains Mono"/>
              </a:rPr>
              <a:t>test_labels</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plt.hist</a:t>
            </a:r>
            <a:r>
              <a:rPr kumimoji="0" lang="en-US" altLang="en-US" b="0" i="0" u="none" strike="noStrike" cap="none" normalizeH="0" baseline="0" dirty="0">
                <a:ln>
                  <a:noFill/>
                </a:ln>
                <a:solidFill>
                  <a:srgbClr val="080808"/>
                </a:solidFill>
                <a:effectLst/>
                <a:latin typeface="JetBrains Mono"/>
              </a:rPr>
              <a:t>(error, </a:t>
            </a:r>
            <a:r>
              <a:rPr kumimoji="0" lang="en-US" altLang="en-US" b="0" i="0" u="none" strike="noStrike" cap="none" normalizeH="0" baseline="0" dirty="0">
                <a:ln>
                  <a:noFill/>
                </a:ln>
                <a:solidFill>
                  <a:srgbClr val="660099"/>
                </a:solidFill>
                <a:effectLst/>
                <a:latin typeface="JetBrains Mono"/>
              </a:rPr>
              <a:t>bins </a:t>
            </a:r>
            <a:r>
              <a:rPr kumimoji="0" lang="en-US" altLang="en-US" b="0" i="0" u="none" strike="noStrike" cap="none" normalizeH="0" baseline="0" dirty="0">
                <a:ln>
                  <a:noFill/>
                </a:ln>
                <a:solidFill>
                  <a:srgbClr val="080808"/>
                </a:solidFill>
                <a:effectLst/>
                <a:latin typeface="JetBrains Mono"/>
              </a:rPr>
              <a:t>= </a:t>
            </a:r>
            <a:r>
              <a:rPr kumimoji="0" lang="en-US" altLang="en-US" b="0" i="0" u="none" strike="noStrike" cap="none" normalizeH="0" baseline="0" dirty="0">
                <a:ln>
                  <a:noFill/>
                </a:ln>
                <a:solidFill>
                  <a:srgbClr val="1750EB"/>
                </a:solidFill>
                <a:effectLst/>
                <a:latin typeface="JetBrains Mono"/>
              </a:rPr>
              <a:t>25</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plt.xlabel</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"Prediction Error [MPG]"</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a:ln>
                  <a:noFill/>
                </a:ln>
                <a:solidFill>
                  <a:srgbClr val="080808"/>
                </a:solidFill>
                <a:effectLst/>
                <a:latin typeface="JetBrains Mono"/>
              </a:rPr>
              <a:t>_ = </a:t>
            </a:r>
            <a:r>
              <a:rPr kumimoji="0" lang="en-US" altLang="en-US" b="0" i="0" u="none" strike="noStrike" cap="none" normalizeH="0" baseline="0" dirty="0" err="1">
                <a:ln>
                  <a:noFill/>
                </a:ln>
                <a:solidFill>
                  <a:srgbClr val="080808"/>
                </a:solidFill>
                <a:effectLst/>
                <a:latin typeface="JetBrains Mono"/>
              </a:rPr>
              <a:t>plt.ylabel</a:t>
            </a:r>
            <a:r>
              <a:rPr kumimoji="0" lang="en-US" altLang="en-US" b="0" i="0" u="none" strike="noStrike" cap="none" normalizeH="0" baseline="0" dirty="0">
                <a:ln>
                  <a:noFill/>
                </a:ln>
                <a:solidFill>
                  <a:srgbClr val="080808"/>
                </a:solidFill>
                <a:effectLst/>
                <a:latin typeface="JetBrains Mono"/>
              </a:rPr>
              <a:t>(</a:t>
            </a:r>
            <a:r>
              <a:rPr kumimoji="0" lang="en-US" altLang="en-US" b="1" i="0" u="none" strike="noStrike" cap="none" normalizeH="0" baseline="0" dirty="0">
                <a:ln>
                  <a:noFill/>
                </a:ln>
                <a:solidFill>
                  <a:srgbClr val="008080"/>
                </a:solidFill>
                <a:effectLst/>
                <a:latin typeface="JetBrains Mono"/>
              </a:rPr>
              <a:t>"Count"</a:t>
            </a:r>
            <a:r>
              <a:rPr kumimoji="0" lang="en-US" altLang="en-US" b="0" i="0" u="none" strike="noStrike" cap="none" normalizeH="0" baseline="0" dirty="0">
                <a:ln>
                  <a:noFill/>
                </a:ln>
                <a:solidFill>
                  <a:srgbClr val="080808"/>
                </a:solidFill>
                <a:effectLst/>
                <a:latin typeface="JetBrains Mono"/>
              </a:rPr>
              <a:t>)</a:t>
            </a:r>
            <a:br>
              <a:rPr kumimoji="0" lang="en-US" altLang="en-US" b="0" i="0" u="none" strike="noStrike" cap="none" normalizeH="0" baseline="0" dirty="0">
                <a:ln>
                  <a:noFill/>
                </a:ln>
                <a:solidFill>
                  <a:srgbClr val="080808"/>
                </a:solidFill>
                <a:effectLst/>
                <a:latin typeface="JetBrains Mono"/>
              </a:rPr>
            </a:br>
            <a:br>
              <a:rPr kumimoji="0" lang="en-US" altLang="en-US" b="0" i="0" u="none" strike="noStrike" cap="none" normalizeH="0" baseline="0" dirty="0">
                <a:ln>
                  <a:noFill/>
                </a:ln>
                <a:solidFill>
                  <a:srgbClr val="080808"/>
                </a:solidFill>
                <a:effectLst/>
                <a:latin typeface="JetBrains Mono"/>
              </a:rPr>
            </a:br>
            <a:r>
              <a:rPr kumimoji="0" lang="en-US" altLang="en-US" b="0" i="0" u="none" strike="noStrike" cap="none" normalizeH="0" baseline="0" dirty="0" err="1">
                <a:ln>
                  <a:noFill/>
                </a:ln>
                <a:solidFill>
                  <a:srgbClr val="080808"/>
                </a:solidFill>
                <a:effectLst/>
                <a:latin typeface="JetBrains Mono"/>
              </a:rPr>
              <a:t>plt.show</a:t>
            </a:r>
            <a:r>
              <a:rPr kumimoji="0" lang="en-US" altLang="en-US" b="0" i="0" u="none" strike="noStrike" cap="none" normalizeH="0" baseline="0" dirty="0">
                <a:ln>
                  <a:noFill/>
                </a:ln>
                <a:solidFill>
                  <a:srgbClr val="080808"/>
                </a:solidFill>
                <a:effectLst/>
                <a:latin typeface="JetBrains Mono"/>
              </a:rPr>
              <a:t>()</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pic>
        <p:nvPicPr>
          <p:cNvPr id="6" name="Imagem 5">
            <a:extLst>
              <a:ext uri="{FF2B5EF4-FFF2-40B4-BE49-F238E27FC236}">
                <a16:creationId xmlns:a16="http://schemas.microsoft.com/office/drawing/2014/main" id="{BD6B0E29-DB04-404E-B6D1-20AC91C508C8}"/>
              </a:ext>
            </a:extLst>
          </p:cNvPr>
          <p:cNvPicPr>
            <a:picLocks noChangeAspect="1"/>
          </p:cNvPicPr>
          <p:nvPr/>
        </p:nvPicPr>
        <p:blipFill rotWithShape="1">
          <a:blip r:embed="rId2"/>
          <a:srcRect t="2896"/>
          <a:stretch/>
        </p:blipFill>
        <p:spPr>
          <a:xfrm>
            <a:off x="6392654" y="376292"/>
            <a:ext cx="4882987" cy="4479736"/>
          </a:xfrm>
          <a:prstGeom prst="rect">
            <a:avLst/>
          </a:prstGeom>
        </p:spPr>
      </p:pic>
      <p:sp>
        <p:nvSpPr>
          <p:cNvPr id="5" name="CaixaDeTexto 4">
            <a:extLst>
              <a:ext uri="{FF2B5EF4-FFF2-40B4-BE49-F238E27FC236}">
                <a16:creationId xmlns:a16="http://schemas.microsoft.com/office/drawing/2014/main" id="{0C0D8FE4-456C-493A-860B-780179176FD1}"/>
              </a:ext>
            </a:extLst>
          </p:cNvPr>
          <p:cNvSpPr txBox="1"/>
          <p:nvPr/>
        </p:nvSpPr>
        <p:spPr>
          <a:xfrm>
            <a:off x="4899387" y="4856028"/>
            <a:ext cx="6517362" cy="769441"/>
          </a:xfrm>
          <a:prstGeom prst="rect">
            <a:avLst/>
          </a:prstGeom>
          <a:noFill/>
        </p:spPr>
        <p:txBody>
          <a:bodyPr wrap="none" rtlCol="0">
            <a:spAutoFit/>
          </a:bodyPr>
          <a:lstStyle/>
          <a:p>
            <a:r>
              <a:rPr lang="en-US" sz="4400" b="1" dirty="0">
                <a:solidFill>
                  <a:schemeClr val="accent1">
                    <a:lumMod val="50000"/>
                  </a:schemeClr>
                </a:solidFill>
              </a:rPr>
              <a:t>Example of ANN Prediction</a:t>
            </a:r>
          </a:p>
        </p:txBody>
      </p:sp>
      <p:sp>
        <p:nvSpPr>
          <p:cNvPr id="7" name="Retângulo 6">
            <a:extLst>
              <a:ext uri="{FF2B5EF4-FFF2-40B4-BE49-F238E27FC236}">
                <a16:creationId xmlns:a16="http://schemas.microsoft.com/office/drawing/2014/main" id="{35539373-052F-4799-A998-3BC457749F9A}"/>
              </a:ext>
            </a:extLst>
          </p:cNvPr>
          <p:cNvSpPr/>
          <p:nvPr/>
        </p:nvSpPr>
        <p:spPr>
          <a:xfrm>
            <a:off x="206121" y="332253"/>
            <a:ext cx="6048375" cy="48808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0082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4CB975-BF32-445B-B4A5-6A3E6F73E85A}"/>
              </a:ext>
            </a:extLst>
          </p:cNvPr>
          <p:cNvSpPr>
            <a:spLocks noGrp="1"/>
          </p:cNvSpPr>
          <p:nvPr>
            <p:ph type="title"/>
          </p:nvPr>
        </p:nvSpPr>
        <p:spPr>
          <a:xfrm>
            <a:off x="668383" y="796199"/>
            <a:ext cx="10515600" cy="1325563"/>
          </a:xfrm>
        </p:spPr>
        <p:txBody>
          <a:bodyPr/>
          <a:lstStyle/>
          <a:p>
            <a:r>
              <a:rPr lang="en-US" dirty="0"/>
              <a:t>Code example</a:t>
            </a:r>
          </a:p>
        </p:txBody>
      </p:sp>
      <p:sp>
        <p:nvSpPr>
          <p:cNvPr id="3" name="Espaço Reservado para Conteúdo 2">
            <a:extLst>
              <a:ext uri="{FF2B5EF4-FFF2-40B4-BE49-F238E27FC236}">
                <a16:creationId xmlns:a16="http://schemas.microsoft.com/office/drawing/2014/main" id="{AD96AD95-964A-45DB-A26B-D1F00D5CC3E2}"/>
              </a:ext>
            </a:extLst>
          </p:cNvPr>
          <p:cNvSpPr>
            <a:spLocks noGrp="1"/>
          </p:cNvSpPr>
          <p:nvPr>
            <p:ph idx="1"/>
          </p:nvPr>
        </p:nvSpPr>
        <p:spPr>
          <a:xfrm>
            <a:off x="3769723" y="2609397"/>
            <a:ext cx="5863046" cy="2040981"/>
          </a:xfrm>
          <a:solidFill>
            <a:schemeClr val="accent5">
              <a:lumMod val="40000"/>
              <a:lumOff val="60000"/>
            </a:schemeClr>
          </a:solidFill>
          <a:ln>
            <a:solidFill>
              <a:srgbClr val="7030A0"/>
            </a:solidFill>
          </a:ln>
        </p:spPr>
        <p:txBody>
          <a:bodyPr>
            <a:normAutofit/>
          </a:bodyPr>
          <a:lstStyle/>
          <a:p>
            <a:pPr marL="0" indent="0">
              <a:buNone/>
            </a:pPr>
            <a:r>
              <a:rPr lang="en-US" sz="3600" b="1" dirty="0"/>
              <a:t>CANVAS:</a:t>
            </a:r>
          </a:p>
          <a:p>
            <a:r>
              <a:rPr lang="en-US" sz="3600" dirty="0"/>
              <a:t>first_neural_net.py</a:t>
            </a:r>
          </a:p>
          <a:p>
            <a:r>
              <a:rPr lang="en-US" sz="3600" dirty="0"/>
              <a:t>auto_mpg_data.csv</a:t>
            </a:r>
          </a:p>
        </p:txBody>
      </p:sp>
    </p:spTree>
    <p:extLst>
      <p:ext uri="{BB962C8B-B14F-4D97-AF65-F5344CB8AC3E}">
        <p14:creationId xmlns:p14="http://schemas.microsoft.com/office/powerpoint/2010/main" val="4020812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28FD3F1-2757-0048-9847-F11FECB62464}"/>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 y="10"/>
            <a:ext cx="12192001" cy="4666928"/>
          </a:xfrm>
          <a:prstGeom prst="rect">
            <a:avLst/>
          </a:prstGeom>
        </p:spPr>
      </p:pic>
      <p:pic>
        <p:nvPicPr>
          <p:cNvPr id="22" name="Picture 13">
            <a:extLst>
              <a:ext uri="{FF2B5EF4-FFF2-40B4-BE49-F238E27FC236}">
                <a16:creationId xmlns:a16="http://schemas.microsoft.com/office/drawing/2014/main" id="{DEF28D5B-2926-4FE4-BF22-EA37C737E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a:ext>
            </a:extLst>
          </a:blip>
          <a:srcRect t="51817"/>
          <a:stretch/>
        </p:blipFill>
        <p:spPr>
          <a:xfrm>
            <a:off x="0" y="3553566"/>
            <a:ext cx="12192000" cy="3304434"/>
          </a:xfrm>
          <a:prstGeom prst="rect">
            <a:avLst/>
          </a:prstGeom>
        </p:spPr>
      </p:pic>
      <p:sp>
        <p:nvSpPr>
          <p:cNvPr id="23" name="Oval 15">
            <a:extLst>
              <a:ext uri="{FF2B5EF4-FFF2-40B4-BE49-F238E27FC236}">
                <a16:creationId xmlns:a16="http://schemas.microsoft.com/office/drawing/2014/main" id="{02E941BD-027E-419D-A57B-79D61423B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111" y="4606470"/>
            <a:ext cx="767645" cy="575130"/>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D3BFDA17-7C99-BB4B-AA35-34F998ACE2BE}"/>
              </a:ext>
            </a:extLst>
          </p:cNvPr>
          <p:cNvSpPr>
            <a:spLocks noGrp="1"/>
          </p:cNvSpPr>
          <p:nvPr>
            <p:ph type="ctrTitle"/>
          </p:nvPr>
        </p:nvSpPr>
        <p:spPr>
          <a:xfrm>
            <a:off x="344311" y="4588147"/>
            <a:ext cx="5774916" cy="1968174"/>
          </a:xfrm>
        </p:spPr>
        <p:txBody>
          <a:bodyPr anchor="ctr">
            <a:noAutofit/>
          </a:bodyPr>
          <a:lstStyle/>
          <a:p>
            <a:pPr algn="l">
              <a:lnSpc>
                <a:spcPct val="100000"/>
              </a:lnSpc>
            </a:pPr>
            <a:r>
              <a:rPr lang="en-US" sz="3600" b="1" dirty="0">
                <a:solidFill>
                  <a:srgbClr val="002060"/>
                </a:solidFill>
                <a:latin typeface="Aharoni" panose="02010803020104030203" pitchFamily="2" charset="-79"/>
                <a:cs typeface="Aharoni" panose="02010803020104030203" pitchFamily="2" charset="-79"/>
              </a:rPr>
              <a:t>Computational Intelligence</a:t>
            </a:r>
            <a:br>
              <a:rPr lang="en-US" sz="3600" b="1" dirty="0">
                <a:solidFill>
                  <a:srgbClr val="002060"/>
                </a:solidFill>
                <a:latin typeface="Aharoni" panose="02010803020104030203" pitchFamily="2" charset="-79"/>
                <a:cs typeface="Aharoni" panose="02010803020104030203" pitchFamily="2" charset="-79"/>
              </a:rPr>
            </a:br>
            <a:r>
              <a:rPr lang="en-US" sz="3600" b="1" dirty="0">
                <a:solidFill>
                  <a:srgbClr val="002060"/>
                </a:solidFill>
              </a:rPr>
              <a:t>(TC2023)</a:t>
            </a:r>
          </a:p>
        </p:txBody>
      </p:sp>
      <p:pic>
        <p:nvPicPr>
          <p:cNvPr id="1026" name="Picture 2" descr="See the source image">
            <a:extLst>
              <a:ext uri="{FF2B5EF4-FFF2-40B4-BE49-F238E27FC236}">
                <a16:creationId xmlns:a16="http://schemas.microsoft.com/office/drawing/2014/main" id="{BBE3C7B2-C2D6-419E-A6AD-D75A1533A4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3653" y="4976921"/>
            <a:ext cx="4514850" cy="119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9394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E9F136-5B77-4D80-80A0-94A7B12CB9A7}"/>
              </a:ext>
            </a:extLst>
          </p:cNvPr>
          <p:cNvSpPr>
            <a:spLocks noGrp="1"/>
          </p:cNvSpPr>
          <p:nvPr>
            <p:ph type="title"/>
          </p:nvPr>
        </p:nvSpPr>
        <p:spPr>
          <a:xfrm>
            <a:off x="336755" y="159134"/>
            <a:ext cx="10515600" cy="932733"/>
          </a:xfrm>
        </p:spPr>
        <p:txBody>
          <a:bodyPr/>
          <a:lstStyle/>
          <a:p>
            <a:r>
              <a:rPr lang="en-US" dirty="0"/>
              <a:t>What is neural network?</a:t>
            </a:r>
          </a:p>
        </p:txBody>
      </p:sp>
      <p:sp>
        <p:nvSpPr>
          <p:cNvPr id="3" name="Espaço Reservado para Conteúdo 2">
            <a:extLst>
              <a:ext uri="{FF2B5EF4-FFF2-40B4-BE49-F238E27FC236}">
                <a16:creationId xmlns:a16="http://schemas.microsoft.com/office/drawing/2014/main" id="{A441D1A4-DF15-4DC6-A44A-434939FE34D1}"/>
              </a:ext>
            </a:extLst>
          </p:cNvPr>
          <p:cNvSpPr>
            <a:spLocks noGrp="1"/>
          </p:cNvSpPr>
          <p:nvPr>
            <p:ph idx="1"/>
          </p:nvPr>
        </p:nvSpPr>
        <p:spPr>
          <a:xfrm>
            <a:off x="553064" y="1265185"/>
            <a:ext cx="6319684" cy="4575175"/>
          </a:xfrm>
        </p:spPr>
        <p:txBody>
          <a:bodyPr>
            <a:normAutofit fontScale="85000" lnSpcReduction="20000"/>
          </a:bodyPr>
          <a:lstStyle/>
          <a:p>
            <a:pPr>
              <a:lnSpc>
                <a:spcPct val="120000"/>
              </a:lnSpc>
            </a:pPr>
            <a:r>
              <a:rPr lang="en-US" dirty="0"/>
              <a:t>A neural network</a:t>
            </a:r>
            <a:r>
              <a:rPr lang="en-US" baseline="30000" dirty="0"/>
              <a:t>1</a:t>
            </a:r>
            <a:r>
              <a:rPr lang="en-US" dirty="0"/>
              <a:t> is a series of ML algorithms that endeavors to recognize underlying relationships in a set of data through a process that mimics the way the human brain operates.</a:t>
            </a:r>
          </a:p>
          <a:p>
            <a:pPr>
              <a:lnSpc>
                <a:spcPct val="120000"/>
              </a:lnSpc>
            </a:pPr>
            <a:r>
              <a:rPr lang="en-US" dirty="0"/>
              <a:t>In this sense, neural networks refer to systems of neurons, either organic or artificial in nature. </a:t>
            </a:r>
          </a:p>
          <a:p>
            <a:pPr>
              <a:lnSpc>
                <a:spcPct val="120000"/>
              </a:lnSpc>
            </a:pPr>
            <a:r>
              <a:rPr lang="en-US" dirty="0"/>
              <a:t>It is the heart of deep learning algorithms. </a:t>
            </a:r>
          </a:p>
          <a:p>
            <a:pPr>
              <a:lnSpc>
                <a:spcPct val="120000"/>
              </a:lnSpc>
            </a:pPr>
            <a:r>
              <a:rPr lang="en-US" dirty="0"/>
              <a:t>Neural networks take input data, train themselves to recognize patterns found in the data, and then predict the output for a new set of similar data. </a:t>
            </a:r>
          </a:p>
        </p:txBody>
      </p:sp>
      <p:sp>
        <p:nvSpPr>
          <p:cNvPr id="5" name="CaixaDeTexto 4">
            <a:extLst>
              <a:ext uri="{FF2B5EF4-FFF2-40B4-BE49-F238E27FC236}">
                <a16:creationId xmlns:a16="http://schemas.microsoft.com/office/drawing/2014/main" id="{4A6C5E4B-4D79-48DC-9B3F-AC29B92B4CCB}"/>
              </a:ext>
            </a:extLst>
          </p:cNvPr>
          <p:cNvSpPr txBox="1"/>
          <p:nvPr/>
        </p:nvSpPr>
        <p:spPr>
          <a:xfrm>
            <a:off x="7374193" y="4917030"/>
            <a:ext cx="4601497" cy="923330"/>
          </a:xfrm>
          <a:prstGeom prst="rect">
            <a:avLst/>
          </a:prstGeom>
          <a:noFill/>
        </p:spPr>
        <p:txBody>
          <a:bodyPr wrap="square">
            <a:spAutoFit/>
          </a:bodyPr>
          <a:lstStyle/>
          <a:p>
            <a:pPr marL="342900" indent="-342900">
              <a:buFont typeface="+mj-lt"/>
              <a:buAutoNum type="arabicPeriod"/>
            </a:pPr>
            <a:r>
              <a:rPr lang="en-US" dirty="0"/>
              <a:t>Neural networks, also known as artificial neural networks (ANNs) or simulated neural networks (SNNs)</a:t>
            </a:r>
          </a:p>
        </p:txBody>
      </p:sp>
      <p:pic>
        <p:nvPicPr>
          <p:cNvPr id="7" name="Imagem 6">
            <a:extLst>
              <a:ext uri="{FF2B5EF4-FFF2-40B4-BE49-F238E27FC236}">
                <a16:creationId xmlns:a16="http://schemas.microsoft.com/office/drawing/2014/main" id="{436FF2E5-85EC-4269-92CD-A3B3D4570E0B}"/>
              </a:ext>
            </a:extLst>
          </p:cNvPr>
          <p:cNvPicPr>
            <a:picLocks noChangeAspect="1"/>
          </p:cNvPicPr>
          <p:nvPr/>
        </p:nvPicPr>
        <p:blipFill>
          <a:blip r:embed="rId2"/>
          <a:stretch>
            <a:fillRect/>
          </a:stretch>
        </p:blipFill>
        <p:spPr>
          <a:xfrm>
            <a:off x="6998110" y="0"/>
            <a:ext cx="4761271" cy="4489017"/>
          </a:xfrm>
          <a:prstGeom prst="rect">
            <a:avLst/>
          </a:prstGeom>
        </p:spPr>
      </p:pic>
    </p:spTree>
    <p:extLst>
      <p:ext uri="{BB962C8B-B14F-4D97-AF65-F5344CB8AC3E}">
        <p14:creationId xmlns:p14="http://schemas.microsoft.com/office/powerpoint/2010/main" val="3553579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E9F136-5B77-4D80-80A0-94A7B12CB9A7}"/>
              </a:ext>
            </a:extLst>
          </p:cNvPr>
          <p:cNvSpPr>
            <a:spLocks noGrp="1"/>
          </p:cNvSpPr>
          <p:nvPr>
            <p:ph type="title"/>
          </p:nvPr>
        </p:nvSpPr>
        <p:spPr>
          <a:xfrm>
            <a:off x="228600" y="4917"/>
            <a:ext cx="10515600" cy="932733"/>
          </a:xfrm>
        </p:spPr>
        <p:txBody>
          <a:bodyPr/>
          <a:lstStyle/>
          <a:p>
            <a:r>
              <a:rPr lang="en-US" dirty="0"/>
              <a:t>Applications in an ANN?</a:t>
            </a:r>
          </a:p>
        </p:txBody>
      </p:sp>
      <p:sp>
        <p:nvSpPr>
          <p:cNvPr id="3" name="Espaço Reservado para Conteúdo 2">
            <a:extLst>
              <a:ext uri="{FF2B5EF4-FFF2-40B4-BE49-F238E27FC236}">
                <a16:creationId xmlns:a16="http://schemas.microsoft.com/office/drawing/2014/main" id="{A441D1A4-DF15-4DC6-A44A-434939FE34D1}"/>
              </a:ext>
            </a:extLst>
          </p:cNvPr>
          <p:cNvSpPr>
            <a:spLocks noGrp="1"/>
          </p:cNvSpPr>
          <p:nvPr>
            <p:ph idx="1"/>
          </p:nvPr>
        </p:nvSpPr>
        <p:spPr>
          <a:xfrm>
            <a:off x="553062" y="884909"/>
            <a:ext cx="10872021" cy="4822720"/>
          </a:xfrm>
        </p:spPr>
        <p:txBody>
          <a:bodyPr numCol="2">
            <a:noAutofit/>
          </a:bodyPr>
          <a:lstStyle/>
          <a:p>
            <a:pPr algn="just">
              <a:lnSpc>
                <a:spcPct val="120000"/>
              </a:lnSpc>
            </a:pPr>
            <a:r>
              <a:rPr lang="en-US" sz="1900" b="1" dirty="0"/>
              <a:t>Classification of data: </a:t>
            </a:r>
            <a:r>
              <a:rPr lang="en-US" sz="1900" dirty="0"/>
              <a:t>Based on a set of data, our trained neural network predicts whether it is a dog or a cat?</a:t>
            </a:r>
          </a:p>
          <a:p>
            <a:pPr algn="just">
              <a:lnSpc>
                <a:spcPct val="120000"/>
              </a:lnSpc>
            </a:pPr>
            <a:r>
              <a:rPr lang="en-US" sz="1900" b="1" dirty="0"/>
              <a:t>Anomaly detection: </a:t>
            </a:r>
            <a:r>
              <a:rPr lang="en-US" sz="1900" dirty="0"/>
              <a:t>Given the details about transactions of a person, it can say that whether the transaction is fraud or not.</a:t>
            </a:r>
          </a:p>
          <a:p>
            <a:pPr algn="just">
              <a:lnSpc>
                <a:spcPct val="120000"/>
              </a:lnSpc>
            </a:pPr>
            <a:r>
              <a:rPr lang="en-US" sz="1900" b="1" dirty="0"/>
              <a:t>Speech recognition: </a:t>
            </a:r>
            <a:r>
              <a:rPr lang="en-US" sz="1900" dirty="0"/>
              <a:t>We can train our neural network to recognize speech patterns. Example: Siri, Alexa, Google assistant.</a:t>
            </a:r>
          </a:p>
          <a:p>
            <a:pPr algn="just">
              <a:lnSpc>
                <a:spcPct val="120000"/>
              </a:lnSpc>
            </a:pPr>
            <a:r>
              <a:rPr lang="en-US" sz="1900" b="1" dirty="0"/>
              <a:t>Audio generation: </a:t>
            </a:r>
            <a:r>
              <a:rPr lang="en-US" sz="1900" dirty="0"/>
              <a:t>Given the inputs as audio files, it can generate new music based on various factors like genre, singer, and others.</a:t>
            </a:r>
          </a:p>
          <a:p>
            <a:pPr algn="just">
              <a:lnSpc>
                <a:spcPct val="120000"/>
              </a:lnSpc>
            </a:pPr>
            <a:endParaRPr lang="en-US" sz="1900" b="1" dirty="0"/>
          </a:p>
          <a:p>
            <a:pPr algn="just">
              <a:lnSpc>
                <a:spcPct val="120000"/>
              </a:lnSpc>
            </a:pPr>
            <a:r>
              <a:rPr lang="en-US" sz="1900" b="1" dirty="0"/>
              <a:t>Time series analysis: </a:t>
            </a:r>
            <a:r>
              <a:rPr lang="en-US" sz="1900" dirty="0"/>
              <a:t>A well trained neural network can predict the stock price.</a:t>
            </a:r>
          </a:p>
          <a:p>
            <a:pPr algn="just">
              <a:lnSpc>
                <a:spcPct val="120000"/>
              </a:lnSpc>
            </a:pPr>
            <a:r>
              <a:rPr lang="en-US" sz="1900" b="1" dirty="0"/>
              <a:t>Spell checking: </a:t>
            </a:r>
            <a:r>
              <a:rPr lang="en-US" sz="1900" dirty="0"/>
              <a:t>We can train a neural network that detects misspelled spellings and can also suggest a similar meaning for words. Example: Grammarly</a:t>
            </a:r>
          </a:p>
          <a:p>
            <a:pPr algn="just">
              <a:lnSpc>
                <a:spcPct val="120000"/>
              </a:lnSpc>
            </a:pPr>
            <a:r>
              <a:rPr lang="en-US" sz="1900" b="1" dirty="0"/>
              <a:t>Character recognition: </a:t>
            </a:r>
            <a:r>
              <a:rPr lang="en-US" sz="1900" dirty="0"/>
              <a:t>A well trained neural network can detect handwritten characters.</a:t>
            </a:r>
          </a:p>
          <a:p>
            <a:pPr algn="just">
              <a:lnSpc>
                <a:spcPct val="120000"/>
              </a:lnSpc>
            </a:pPr>
            <a:r>
              <a:rPr lang="en-US" sz="1900" b="1" dirty="0"/>
              <a:t>Machine translation:</a:t>
            </a:r>
            <a:r>
              <a:rPr lang="en-US" sz="1900" dirty="0"/>
              <a:t> We can develop a neural network that translates one language into another language.</a:t>
            </a:r>
          </a:p>
          <a:p>
            <a:pPr algn="just">
              <a:lnSpc>
                <a:spcPct val="120000"/>
              </a:lnSpc>
            </a:pPr>
            <a:r>
              <a:rPr lang="en-US" sz="1900" b="1" dirty="0"/>
              <a:t>Image processing:</a:t>
            </a:r>
            <a:r>
              <a:rPr lang="en-US" sz="1900" dirty="0"/>
              <a:t> We can train a neural network to process an image and extract pieces of information from it.</a:t>
            </a:r>
          </a:p>
        </p:txBody>
      </p:sp>
    </p:spTree>
    <p:extLst>
      <p:ext uri="{BB962C8B-B14F-4D97-AF65-F5344CB8AC3E}">
        <p14:creationId xmlns:p14="http://schemas.microsoft.com/office/powerpoint/2010/main" val="2166787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CED906-78B6-4138-A445-4FFD8C80DEDE}"/>
              </a:ext>
            </a:extLst>
          </p:cNvPr>
          <p:cNvSpPr>
            <a:spLocks noGrp="1"/>
          </p:cNvSpPr>
          <p:nvPr>
            <p:ph type="title"/>
          </p:nvPr>
        </p:nvSpPr>
        <p:spPr>
          <a:xfrm>
            <a:off x="680884" y="217642"/>
            <a:ext cx="10515600" cy="824580"/>
          </a:xfrm>
        </p:spPr>
        <p:txBody>
          <a:bodyPr/>
          <a:lstStyle/>
          <a:p>
            <a:r>
              <a:rPr lang="en-US" dirty="0"/>
              <a:t>General Structure of an ANN</a:t>
            </a:r>
          </a:p>
        </p:txBody>
      </p:sp>
      <p:pic>
        <p:nvPicPr>
          <p:cNvPr id="2052" name="Picture 4" descr="Neural Networks from Scratch with Python Code and Math in Detail— I | by  Towards AI Team | Towards AI">
            <a:extLst>
              <a:ext uri="{FF2B5EF4-FFF2-40B4-BE49-F238E27FC236}">
                <a16:creationId xmlns:a16="http://schemas.microsoft.com/office/drawing/2014/main" id="{115DDC3E-16FE-4B82-8ABF-2F43149BD5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574" y="944611"/>
            <a:ext cx="6096000" cy="478155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Everything you need to know about Neural Networks and Backpropagation —  Machine Learning Easy and Fun | by Gavril Ognjanovski | Towards Data Science">
            <a:extLst>
              <a:ext uri="{FF2B5EF4-FFF2-40B4-BE49-F238E27FC236}">
                <a16:creationId xmlns:a16="http://schemas.microsoft.com/office/drawing/2014/main" id="{51D46C8E-255A-4489-88BD-D816A40A567B}"/>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392936"/>
            <a:ext cx="5715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44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2052"/>
                                        </p:tgtEl>
                                      </p:cBhvr>
                                    </p:animEffect>
                                    <p:set>
                                      <p:cBhvr>
                                        <p:cTn id="7" dur="1" fill="hold">
                                          <p:stCondLst>
                                            <p:cond delay="499"/>
                                          </p:stCondLst>
                                        </p:cTn>
                                        <p:tgtEl>
                                          <p:spTgt spid="205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randombar(horizontal)">
                                      <p:cBhvr>
                                        <p:cTn id="12"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450D11-80C3-4869-A287-91701B97394C}"/>
              </a:ext>
            </a:extLst>
          </p:cNvPr>
          <p:cNvSpPr>
            <a:spLocks noGrp="1"/>
          </p:cNvSpPr>
          <p:nvPr>
            <p:ph type="title"/>
          </p:nvPr>
        </p:nvSpPr>
        <p:spPr>
          <a:xfrm>
            <a:off x="627602" y="167698"/>
            <a:ext cx="10515600" cy="994032"/>
          </a:xfrm>
        </p:spPr>
        <p:txBody>
          <a:bodyPr/>
          <a:lstStyle/>
          <a:p>
            <a:r>
              <a:rPr lang="en-US" dirty="0"/>
              <a:t>How do neural networks work?</a:t>
            </a:r>
          </a:p>
        </p:txBody>
      </p:sp>
      <p:sp>
        <p:nvSpPr>
          <p:cNvPr id="3" name="Espaço Reservado para Conteúdo 2">
            <a:extLst>
              <a:ext uri="{FF2B5EF4-FFF2-40B4-BE49-F238E27FC236}">
                <a16:creationId xmlns:a16="http://schemas.microsoft.com/office/drawing/2014/main" id="{0C0EBE27-5324-45ED-9B9E-E429685E0C16}"/>
              </a:ext>
            </a:extLst>
          </p:cNvPr>
          <p:cNvSpPr>
            <a:spLocks noGrp="1"/>
          </p:cNvSpPr>
          <p:nvPr>
            <p:ph idx="1"/>
          </p:nvPr>
        </p:nvSpPr>
        <p:spPr>
          <a:xfrm>
            <a:off x="5164852" y="1068658"/>
            <a:ext cx="6440994" cy="3701356"/>
          </a:xfrm>
        </p:spPr>
        <p:txBody>
          <a:bodyPr>
            <a:normAutofit fontScale="92500" lnSpcReduction="20000"/>
          </a:bodyPr>
          <a:lstStyle/>
          <a:p>
            <a:pPr>
              <a:lnSpc>
                <a:spcPct val="120000"/>
              </a:lnSpc>
            </a:pPr>
            <a:r>
              <a:rPr lang="en-US" dirty="0"/>
              <a:t>Think of each individual node as its own linear regression model, composed of input data, weights, a bias (or threshold), and an output. </a:t>
            </a:r>
          </a:p>
          <a:p>
            <a:pPr>
              <a:lnSpc>
                <a:spcPct val="120000"/>
              </a:lnSpc>
            </a:pPr>
            <a:r>
              <a:rPr lang="en-US" dirty="0"/>
              <a:t>The AAN learns the values to weights that fit better.</a:t>
            </a:r>
          </a:p>
          <a:p>
            <a:pPr>
              <a:lnSpc>
                <a:spcPct val="120000"/>
              </a:lnSpc>
            </a:pPr>
            <a:r>
              <a:rPr lang="en-US" dirty="0"/>
              <a:t>Weight decides how vital is that feature for our prediction. </a:t>
            </a:r>
          </a:p>
        </p:txBody>
      </p:sp>
      <p:pic>
        <p:nvPicPr>
          <p:cNvPr id="4098" name="Picture 2" descr="Mathematical formula used to determine summation">
            <a:extLst>
              <a:ext uri="{FF2B5EF4-FFF2-40B4-BE49-F238E27FC236}">
                <a16:creationId xmlns:a16="http://schemas.microsoft.com/office/drawing/2014/main" id="{C19CB3DD-9853-4C8E-B38F-A44F589BCE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2743" y="4242804"/>
            <a:ext cx="8725319" cy="16666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Neural Networks from Scratch with Python Code and Math in Detail— I | by  Towards AI Team | Towards AI">
            <a:extLst>
              <a:ext uri="{FF2B5EF4-FFF2-40B4-BE49-F238E27FC236}">
                <a16:creationId xmlns:a16="http://schemas.microsoft.com/office/drawing/2014/main" id="{5D12887F-8073-49D8-A710-FC9339B059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659" y="1359157"/>
            <a:ext cx="3978147" cy="3120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173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CED906-78B6-4138-A445-4FFD8C80DEDE}"/>
              </a:ext>
            </a:extLst>
          </p:cNvPr>
          <p:cNvSpPr>
            <a:spLocks noGrp="1"/>
          </p:cNvSpPr>
          <p:nvPr>
            <p:ph type="title"/>
          </p:nvPr>
        </p:nvSpPr>
        <p:spPr>
          <a:xfrm>
            <a:off x="757813" y="254593"/>
            <a:ext cx="10515600" cy="710049"/>
          </a:xfrm>
        </p:spPr>
        <p:txBody>
          <a:bodyPr>
            <a:noAutofit/>
          </a:bodyPr>
          <a:lstStyle/>
          <a:p>
            <a:r>
              <a:rPr lang="en-US" sz="5400" dirty="0"/>
              <a:t>Perceptron</a:t>
            </a:r>
          </a:p>
        </p:txBody>
      </p:sp>
      <p:sp>
        <p:nvSpPr>
          <p:cNvPr id="3" name="Espaço Reservado para Conteúdo 2">
            <a:extLst>
              <a:ext uri="{FF2B5EF4-FFF2-40B4-BE49-F238E27FC236}">
                <a16:creationId xmlns:a16="http://schemas.microsoft.com/office/drawing/2014/main" id="{EB732967-AE4D-4BBF-8E65-BF00E9F42D42}"/>
              </a:ext>
            </a:extLst>
          </p:cNvPr>
          <p:cNvSpPr>
            <a:spLocks noGrp="1"/>
          </p:cNvSpPr>
          <p:nvPr>
            <p:ph idx="1"/>
          </p:nvPr>
        </p:nvSpPr>
        <p:spPr>
          <a:xfrm>
            <a:off x="561111" y="1259716"/>
            <a:ext cx="5396345" cy="4338568"/>
          </a:xfrm>
        </p:spPr>
        <p:txBody>
          <a:bodyPr>
            <a:normAutofit fontScale="92500" lnSpcReduction="20000"/>
          </a:bodyPr>
          <a:lstStyle/>
          <a:p>
            <a:pPr>
              <a:lnSpc>
                <a:spcPct val="100000"/>
              </a:lnSpc>
            </a:pPr>
            <a:r>
              <a:rPr lang="en-US" dirty="0"/>
              <a:t>Were developed in the 1950s and 1960s by the scientist Frank Rosenblatt, inspired by earlier work by Warren McCulloch and Walter Pitts. </a:t>
            </a:r>
          </a:p>
          <a:p>
            <a:pPr>
              <a:lnSpc>
                <a:spcPct val="100000"/>
              </a:lnSpc>
            </a:pPr>
            <a:r>
              <a:rPr lang="en-US" dirty="0"/>
              <a:t>A perceptron is a neural network without any hidden layer.</a:t>
            </a:r>
          </a:p>
          <a:p>
            <a:pPr>
              <a:lnSpc>
                <a:spcPct val="100000"/>
              </a:lnSpc>
            </a:pPr>
            <a:r>
              <a:rPr lang="en-US" dirty="0"/>
              <a:t>A perceptron only has an </a:t>
            </a:r>
            <a:r>
              <a:rPr lang="en-US" b="1" dirty="0"/>
              <a:t>input layer</a:t>
            </a:r>
            <a:r>
              <a:rPr lang="en-US" dirty="0"/>
              <a:t> and an </a:t>
            </a:r>
            <a:r>
              <a:rPr lang="en-US" b="1" dirty="0"/>
              <a:t>output layer</a:t>
            </a:r>
            <a:r>
              <a:rPr lang="en-US" dirty="0"/>
              <a:t>.</a:t>
            </a:r>
          </a:p>
          <a:p>
            <a:pPr>
              <a:lnSpc>
                <a:spcPct val="100000"/>
              </a:lnSpc>
            </a:pPr>
            <a:r>
              <a:rPr lang="en-US" dirty="0"/>
              <a:t>The function f (y) is non-linear and transform the input into outputs and is called the </a:t>
            </a:r>
            <a:r>
              <a:rPr lang="en-US" b="1" dirty="0"/>
              <a:t>Activation Function</a:t>
            </a:r>
            <a:r>
              <a:rPr lang="en-US" dirty="0"/>
              <a:t>.</a:t>
            </a:r>
          </a:p>
        </p:txBody>
      </p:sp>
      <p:pic>
        <p:nvPicPr>
          <p:cNvPr id="3074" name="Picture 2" descr="The Perceptron. The Perceptron was first proposed by… | by Arc | Towards  Data Science">
            <a:extLst>
              <a:ext uri="{FF2B5EF4-FFF2-40B4-BE49-F238E27FC236}">
                <a16:creationId xmlns:a16="http://schemas.microsoft.com/office/drawing/2014/main" id="{15CFA750-5B8A-4A05-ABA6-9205CCB370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4545" y="1342615"/>
            <a:ext cx="5749951" cy="31437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7923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117BFB-CBC3-4041-8DF8-49D60E7D71A5}"/>
              </a:ext>
            </a:extLst>
          </p:cNvPr>
          <p:cNvSpPr>
            <a:spLocks noGrp="1"/>
          </p:cNvSpPr>
          <p:nvPr>
            <p:ph type="title"/>
          </p:nvPr>
        </p:nvSpPr>
        <p:spPr>
          <a:xfrm>
            <a:off x="207504" y="109093"/>
            <a:ext cx="10515600" cy="1325563"/>
          </a:xfrm>
        </p:spPr>
        <p:txBody>
          <a:bodyPr/>
          <a:lstStyle/>
          <a:p>
            <a:r>
              <a:rPr lang="en-US" dirty="0"/>
              <a:t>Activation Function</a:t>
            </a:r>
          </a:p>
        </p:txBody>
      </p:sp>
      <p:sp>
        <p:nvSpPr>
          <p:cNvPr id="3" name="Espaço Reservado para Conteúdo 2">
            <a:extLst>
              <a:ext uri="{FF2B5EF4-FFF2-40B4-BE49-F238E27FC236}">
                <a16:creationId xmlns:a16="http://schemas.microsoft.com/office/drawing/2014/main" id="{EB8349A1-91E3-4175-9522-E999AD984DFE}"/>
              </a:ext>
            </a:extLst>
          </p:cNvPr>
          <p:cNvSpPr>
            <a:spLocks noGrp="1"/>
          </p:cNvSpPr>
          <p:nvPr>
            <p:ph idx="1"/>
          </p:nvPr>
        </p:nvSpPr>
        <p:spPr>
          <a:xfrm>
            <a:off x="207504" y="1451865"/>
            <a:ext cx="4733544" cy="2039239"/>
          </a:xfrm>
        </p:spPr>
        <p:txBody>
          <a:bodyPr>
            <a:normAutofit/>
          </a:bodyPr>
          <a:lstStyle/>
          <a:p>
            <a:pPr marL="0" indent="0" algn="just">
              <a:lnSpc>
                <a:spcPct val="100000"/>
              </a:lnSpc>
              <a:buNone/>
            </a:pPr>
            <a:r>
              <a:rPr lang="en-US" sz="3200" dirty="0"/>
              <a:t>Function that defines the output of that node given an input or set of inputs.</a:t>
            </a:r>
          </a:p>
        </p:txBody>
      </p:sp>
      <p:pic>
        <p:nvPicPr>
          <p:cNvPr id="6" name="Picture 2" descr="The Perceptron. The Perceptron was first proposed by… | by Arc | Towards  Data Science">
            <a:extLst>
              <a:ext uri="{FF2B5EF4-FFF2-40B4-BE49-F238E27FC236}">
                <a16:creationId xmlns:a16="http://schemas.microsoft.com/office/drawing/2014/main" id="{316F50B1-2226-4CB2-8990-0F93F99D03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1216" y="294102"/>
            <a:ext cx="5749951" cy="3625605"/>
          </a:xfrm>
          <a:prstGeom prst="rect">
            <a:avLst/>
          </a:prstGeom>
          <a:noFill/>
          <a:extLst>
            <a:ext uri="{909E8E84-426E-40DD-AFC4-6F175D3DCCD1}">
              <a14:hiddenFill xmlns:a14="http://schemas.microsoft.com/office/drawing/2010/main">
                <a:solidFill>
                  <a:srgbClr val="FFFFFF"/>
                </a:solidFill>
              </a14:hiddenFill>
            </a:ext>
          </a:extLst>
        </p:spPr>
      </p:pic>
      <p:sp>
        <p:nvSpPr>
          <p:cNvPr id="7" name="Retângulo 6">
            <a:extLst>
              <a:ext uri="{FF2B5EF4-FFF2-40B4-BE49-F238E27FC236}">
                <a16:creationId xmlns:a16="http://schemas.microsoft.com/office/drawing/2014/main" id="{4A1A7FD7-F512-4A60-BB4B-76BFA5263694}"/>
              </a:ext>
            </a:extLst>
          </p:cNvPr>
          <p:cNvSpPr/>
          <p:nvPr/>
        </p:nvSpPr>
        <p:spPr>
          <a:xfrm>
            <a:off x="9202863" y="1328928"/>
            <a:ext cx="1584960" cy="2072640"/>
          </a:xfrm>
          <a:prstGeom prst="rect">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6">
            <a:extLst>
              <a:ext uri="{FF2B5EF4-FFF2-40B4-BE49-F238E27FC236}">
                <a16:creationId xmlns:a16="http://schemas.microsoft.com/office/drawing/2014/main" id="{DC20A7ED-6DA0-4408-8F98-AEBBEE087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696" y="3567419"/>
            <a:ext cx="3279362" cy="2295553"/>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m 11">
            <a:extLst>
              <a:ext uri="{FF2B5EF4-FFF2-40B4-BE49-F238E27FC236}">
                <a16:creationId xmlns:a16="http://schemas.microsoft.com/office/drawing/2014/main" id="{B91E50CC-0EB8-40B5-95F7-E1C95ED98ECA}"/>
              </a:ext>
            </a:extLst>
          </p:cNvPr>
          <p:cNvPicPr>
            <a:picLocks noChangeAspect="1"/>
          </p:cNvPicPr>
          <p:nvPr/>
        </p:nvPicPr>
        <p:blipFill>
          <a:blip r:embed="rId4"/>
          <a:stretch>
            <a:fillRect/>
          </a:stretch>
        </p:blipFill>
        <p:spPr>
          <a:xfrm>
            <a:off x="3678410" y="4715196"/>
            <a:ext cx="3832088" cy="1011743"/>
          </a:xfrm>
          <a:prstGeom prst="rect">
            <a:avLst/>
          </a:prstGeom>
        </p:spPr>
      </p:pic>
      <p:sp>
        <p:nvSpPr>
          <p:cNvPr id="13" name="CaixaDeTexto 12">
            <a:extLst>
              <a:ext uri="{FF2B5EF4-FFF2-40B4-BE49-F238E27FC236}">
                <a16:creationId xmlns:a16="http://schemas.microsoft.com/office/drawing/2014/main" id="{50F3E20D-DA94-4B18-958C-6A6ED8C4EC40}"/>
              </a:ext>
            </a:extLst>
          </p:cNvPr>
          <p:cNvSpPr txBox="1"/>
          <p:nvPr/>
        </p:nvSpPr>
        <p:spPr>
          <a:xfrm>
            <a:off x="3678410" y="4101045"/>
            <a:ext cx="4779450" cy="584775"/>
          </a:xfrm>
          <a:prstGeom prst="rect">
            <a:avLst/>
          </a:prstGeom>
          <a:noFill/>
        </p:spPr>
        <p:txBody>
          <a:bodyPr wrap="none" rtlCol="0">
            <a:spAutoFit/>
          </a:bodyPr>
          <a:lstStyle/>
          <a:p>
            <a:r>
              <a:rPr lang="en-US" sz="3200" dirty="0"/>
              <a:t>Example: Sigmoid Function</a:t>
            </a:r>
          </a:p>
        </p:txBody>
      </p:sp>
    </p:spTree>
    <p:extLst>
      <p:ext uri="{BB962C8B-B14F-4D97-AF65-F5344CB8AC3E}">
        <p14:creationId xmlns:p14="http://schemas.microsoft.com/office/powerpoint/2010/main" val="920428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1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horizontal)">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4585</TotalTime>
  <Words>2372</Words>
  <Application>Microsoft Office PowerPoint</Application>
  <PresentationFormat>Widescreen</PresentationFormat>
  <Paragraphs>198</Paragraphs>
  <Slides>33</Slides>
  <Notes>5</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33</vt:i4>
      </vt:variant>
    </vt:vector>
  </HeadingPairs>
  <TitlesOfParts>
    <vt:vector size="42" baseType="lpstr">
      <vt:lpstr>Abadi</vt:lpstr>
      <vt:lpstr>Aharoni</vt:lpstr>
      <vt:lpstr>Arial</vt:lpstr>
      <vt:lpstr>Arial</vt:lpstr>
      <vt:lpstr>Calibri</vt:lpstr>
      <vt:lpstr>Cambria Math</vt:lpstr>
      <vt:lpstr>JetBrains Mono</vt:lpstr>
      <vt:lpstr>Roboto</vt:lpstr>
      <vt:lpstr>Office Theme</vt:lpstr>
      <vt:lpstr>Computational Intelligence (TC2023)</vt:lpstr>
      <vt:lpstr>Unit 3 – Anomaly Detection (3)</vt:lpstr>
      <vt:lpstr>What is a Neural Network?</vt:lpstr>
      <vt:lpstr>What is neural network?</vt:lpstr>
      <vt:lpstr>Applications in an ANN?</vt:lpstr>
      <vt:lpstr>General Structure of an ANN</vt:lpstr>
      <vt:lpstr>How do neural networks work?</vt:lpstr>
      <vt:lpstr>Perceptron</vt:lpstr>
      <vt:lpstr>Activation Function</vt:lpstr>
      <vt:lpstr>How ANN Works?</vt:lpstr>
      <vt:lpstr>How ANN Works?</vt:lpstr>
      <vt:lpstr>How ANN Works?</vt:lpstr>
      <vt:lpstr>Perceptron Example</vt:lpstr>
      <vt:lpstr>Perceptron Example</vt:lpstr>
      <vt:lpstr>Error Calculation -&gt; Mean Square Error (MSE)</vt:lpstr>
      <vt:lpstr>What is a Gradient Descent?</vt:lpstr>
      <vt:lpstr>What is a Gradient Descent?</vt:lpstr>
      <vt:lpstr>What is a Gradient Descent?</vt:lpstr>
      <vt:lpstr>What is a Gradient Descent?</vt:lpstr>
      <vt:lpstr>Apresentação do PowerPoint</vt:lpstr>
      <vt:lpstr>Apresentação do PowerPoint</vt:lpstr>
      <vt:lpstr>Apresentação do PowerPoint</vt:lpstr>
      <vt:lpstr>Apresentação do PowerPoint</vt:lpstr>
      <vt:lpstr>Apresentação do PowerPoint</vt:lpstr>
      <vt:lpstr>ReLU Activation Function</vt:lpstr>
      <vt:lpstr>Sigmoid Activation Function</vt:lpstr>
      <vt:lpstr>Apresentação do PowerPoint</vt:lpstr>
      <vt:lpstr>Learning Rate</vt:lpstr>
      <vt:lpstr>Apresentação do PowerPoint</vt:lpstr>
      <vt:lpstr>Apresentação do PowerPoint</vt:lpstr>
      <vt:lpstr>Apresentação do PowerPoint</vt:lpstr>
      <vt:lpstr>Code example</vt:lpstr>
      <vt:lpstr>Computational Intelligence (TC2023)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Intelligence (TC2023)</dc:title>
  <dc:creator>ALEXANDRE</dc:creator>
  <cp:lastModifiedBy>ALEXANDRE</cp:lastModifiedBy>
  <cp:revision>35</cp:revision>
  <dcterms:created xsi:type="dcterms:W3CDTF">2021-01-20T18:52:00Z</dcterms:created>
  <dcterms:modified xsi:type="dcterms:W3CDTF">2021-03-26T13:59:28Z</dcterms:modified>
</cp:coreProperties>
</file>

<file path=docProps/thumbnail.jpeg>
</file>